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A63E6-90C6-48C0-8702-EB09D4CDC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41076-934F-4232-827C-4E9F137A3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A012F-4F8F-48D3-8481-03EF022FA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5FC4F-0A49-46A9-AD3C-4870EC6D3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D42905-7F5E-4AE2-8246-D4973FA5A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B2F8A-7DA5-4BCE-AE1B-0BF0F1F34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080F75-E905-4C16-8380-0EA5D9ED2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8F5B9-E6BF-4671-A98B-859CC9F36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B0307-716B-4821-B6C3-C01920627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688AA-7BE8-4302-905A-184C57B50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D68F2-B3D3-4896-811E-533FBB1D0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1103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推广运营活动方案模板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活动策划与创意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线上推广执行计划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线下推广执行计划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数据监控、效果评估与调整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https://d.book118.com/268051103023006037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2024-09-16T20:58:49.712</cp:lastPrinted>
  <dcterms:created xsi:type="dcterms:W3CDTF">2024-09-16T12:58:49Z</dcterms:created>
  <dcterms:modified xsi:type="dcterms:W3CDTF">2024-09-16T12:58:51Z</dcterms:modified>
</cp:coreProperties>
</file>