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56FA4DB-78D5-42D9-A019-60A0581CC15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394A1-5A07-411D-9A29-AFF5D7BFA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DCE40-D09C-4228-B410-F2ABD9BD7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59738-80AC-42F6-A290-4FFC1346F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45CB3-4F48-464B-9E5D-302CEB7EF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B6FA5C-DF10-45D2-A0D5-EAB6EE6B8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C5514-D93B-438B-9C4C-308E1C509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95D99-1260-49CB-8993-F5BF91B0B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E8084-828E-4044-84FD-E6C8C8F47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2F8A0-54A4-4BD4-A8C5-00536E077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85BFE-C4B9-41B0-A00D-709E33505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9930C-5083-47C5-B214-3E9EC003A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7784657-90A7-4BF7-8907-3944D1A18E7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518B820-A21C-4B1C-BC6E-5EF29C5A7DD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110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潜心调适缓解压力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潜心调适缓解压力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潜心调适的定义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冥想与压力缓解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身体运动与压力缓解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艺术创作与压力缓解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潜心调适缓解压力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压力是生活中常见的心理状态，人们在面对各种挑战时往往会感到压力。为了保持身心健康，缓解压力显得尤为重要。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压力的影响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长期压力导致情绪焦虑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长期压力会增加抑郁的风险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压力可能导致失眠问题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97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98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99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0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1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2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3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4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5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6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07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08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09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0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1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2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3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4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5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6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17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18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19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0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1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2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3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4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5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6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7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缓解压力的重要性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缓解压力有利于保持身心健康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身心健康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缓解压力后人会更加放松愉快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心情舒畅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缓解压力能提高工作效率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39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1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提供实践方法指导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给出心理上的建议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本章概要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调适技巧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介绍各种潜心调适技巧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4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55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56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57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58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9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60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61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62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3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64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65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6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7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68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9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70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71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72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3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4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75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6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7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78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9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0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81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82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3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4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调适技巧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潜心调适是一种有效缓解压力的方法，可以通过冥想、放松等方式来达到内心平静，帮助人们缓解压力，提高专注力和情绪管理能力。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0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通过冥想让大脑自由放松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通过深呼吸帮助缓解身心压力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呼吸练习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学习一些放松技巧来降低紧张情绪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0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0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0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0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0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0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0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1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1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1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1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1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1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1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1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2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2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2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2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2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2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3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心理建议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在面临压力时，建议可以通过与朋友交流、运动锻炼等方式来舒缓紧张情绪，以保持心态平衡，缓解压力，提高生活质量。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8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潜心调适的定义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潜心调适的概念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潜心调适是指专注于当下的状态，放松身心，调节情绪，从而减轻压力。这种方法可以帮助人们更好地处理生活中的各种挑战，保持心态平和。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潜心调适的方法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深度放松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身心放松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情绪释放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艺术创作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58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59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60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61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62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3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64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65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66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7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68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69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70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1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72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73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74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75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76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7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78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79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0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1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82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83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84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85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86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87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8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冥想的作用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冥想是一种有效的调适方式，可以帮助人们深度放松，平复压力。通过冥想，人们可以沉浸在当下的环境中，减少杂念，获得内心的平静和安宁。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94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96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7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积极应对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减少负面情绪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0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3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潜心调适与压力管理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6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7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潜心调适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专注当下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放松身心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10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11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12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13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4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15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16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17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8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19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20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21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2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23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24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25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26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27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8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29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30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1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2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33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34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5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36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37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38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9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潜心调适的重要性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提升自信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心态平和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增强抗压能力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提高专注力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身心放松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51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2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5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冥想与压力缓解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冥想的基本原理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冥想是一种通过调整呼吸、专注力和身体感知来帮助人们平静心境的练习。通过深呼吸和专注于当下，可以减轻焦虑和压力，帮助放松身心。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61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冥想对身心健康的益处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提升记忆力和思维灵活性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改善大脑功能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减轻焦虑和抑郁情绪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提高情绪稳定性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降低心脏病风险，提高免疫力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促进身心健康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7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7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7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7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7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7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7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8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8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8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8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8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8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8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8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9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9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9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9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9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9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0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0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404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5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采用正确的姿势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坐姿或躺姿均可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保持身体舒适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8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建议每次练习</a:t>
            </a: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15-30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每天坚持练习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11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专注呼吸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深呼吸调节身心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集中精神于呼吸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冥想的实践方法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4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15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安静、舒适的空间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避免干扰的环境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17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18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19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20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21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22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23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24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25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6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27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428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29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30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31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432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433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434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35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36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37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438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39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40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41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42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43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44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45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46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47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https://d.book118.com/268051106011006050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潜心调适缓解压力</vt:lpstr>
      <vt:lpstr>目录</vt:lpstr>
      <vt:lpstr>第1章 潜心调适缓解压力</vt:lpstr>
      <vt:lpstr>引言</vt:lpstr>
      <vt:lpstr>压力的影响</vt:lpstr>
      <vt:lpstr>缓解压力的重要性</vt:lpstr>
      <vt:lpstr>本章概要</vt:lpstr>
      <vt:lpstr> </vt:lpstr>
      <vt:lpstr>实践方法</vt:lpstr>
      <vt:lpstr> </vt:lpstr>
      <vt:lpstr>第2章 潜心调适的定义</vt:lpstr>
      <vt:lpstr> </vt:lpstr>
      <vt:lpstr>潜心调适的方法</vt:lpstr>
      <vt:lpstr> </vt:lpstr>
      <vt:lpstr>潜心调适与压力管理</vt:lpstr>
      <vt:lpstr>潜心调适的重要性</vt:lpstr>
      <vt:lpstr>第三章 冥想与压力缓解</vt:lpstr>
      <vt:lpstr> </vt:lpstr>
      <vt:lpstr>冥想对身心健康的益处</vt:lpstr>
      <vt:lpstr>冥想的实践方法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2024-09-29T15:11:55.961</cp:lastPrinted>
  <dcterms:created xsi:type="dcterms:W3CDTF">2024-09-29T07:11:55Z</dcterms:created>
  <dcterms:modified xsi:type="dcterms:W3CDTF">2024-09-29T07:11:59Z</dcterms:modified>
</cp:coreProperties>
</file>