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12640-FB50-45EE-AC95-3E296EFC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29C1-EA7F-44D2-87BE-659E39DA5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04EB9-EBE6-41D2-9D0E-9E09016C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22C4F-3F52-4E8F-9B8A-EC343266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F0F6F-48F7-456F-9124-8333FB3F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EEC41-229F-41E4-BC79-6B8BB68A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A164D-4B4F-49E6-AA30-A2EEADBE0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BB9DE-BD36-444E-A6D8-44F76387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07F84-BCEA-4B44-8FEA-C8865B10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01432-8497-48AB-9E08-BDDBF078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89397-8505-4887-B9D0-2602130EB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1106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新媒体对政府管理的挑战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新媒体时代下的信息传播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政府信息公开与透明度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网络舆情对政府决策的影响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新媒体时代下的政府形象塑造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新媒体时代下的政民互动与沟通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信息化时代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随着互联网和移动设备的普及，新媒体成为信息传播的主要渠道。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政府管理变革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新媒体的崛起要求政府管理在理念、方式、手段等方面进行变革。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新媒体是指利用数字技术、网络技术，通过互联网、宽带局域网、无线通信网、卫星等渠道，以及电脑、手机、数字电视机等终端，向用户提供信息和娱乐服务的传播形态。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交互性、即时性、海量性、共享性、多媒体性等。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舆论引导难度增加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政策法规滞后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政府管理面临的挑战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193" r="71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72" r="197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487" r="84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新媒体使信息传播速度加快，范围扩大，政府难以完全控制信息的传播。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新媒体环境下，舆论场更加复杂多变，政府引导舆论的难度增加。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新媒体的开放性增加了信息安全风险，如黑客攻击、网络病毒等。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新媒体发展迅速，相关法规政策制定滞后，给政府管理带来挑战。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新媒体时代下的信息传播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新媒体时代，信息传播速度大大加快，政府管理面临快速响应的挑战。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传播速度加快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信息传播渠道日益多样化，包括社交媒体、新闻网站、博客等，政府需关注多个渠道的信息动态。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新媒体具有强互动性，公众可即时发表观点和意见，政府需加强与公众的沟通和互动。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信息传播方式的变革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社交媒体在信息传播中扮演重要角色，政府需重视其在舆论场中的影响力。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社交媒体成为重要传播平台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社交媒体为公众参与提供了便利，政府需关注社交媒体上的民意表达。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社交媒体上的公众参与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社交媒体可能成为危机传播的渠道，政府需提高危机应对能力。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社交媒体上的危机应对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社交媒体的影响力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虚假信息泛滥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新媒体时代，虚假信息易于传播，政府需采取措施加强信息甄别和打击虚假信息。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谣言传播的挑战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谣言可能对社会稳定造成不良影响，政府需及时澄清事实，消除谣言。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信息监管的难度增加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新媒体的开放性使得信息监管难度增加，政府需在保障言论自由的同时，加强对不良信息的监管。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虚假信息的传播与控制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政府信息公开与透明度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信息公开不足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部分政府机构和官员对于信息公开存在抵触情绪，导致信息公开不全面、不及时。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政府信息公开的内容质量不一，部分信息表述不清、数据不准确，给公众理解和监督带来困难。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互动反馈机制不完善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政府信息公开缺乏有效的互动反馈机制，公众对于政府信息的疑问和建议难以得到及时回应。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政府信息公开的现状与问题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235" r="72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5" r="17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建立健全政府信息公开的法律法规体系，明确政府信息公开的范围、方式和责任。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加大对政府信息公开的监督力度，对于不按规定公开信息的行为进行问责处理。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加强监督与问责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加强政府信息发布的审核和管理，确保信息的准确性、完整性和易理解性。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建立政府信息公开的互动反馈机制，及时回应公众的疑问和建议，增强政府与公众的互动沟通。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强化互动反馈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透明度提升的措施与途径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某省政府新闻发布会制度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该省建立定期的新闻发布会制度，及时发布政府重要决策和工作进展情况，增强了政府与媒体的沟通合作和公众的知情权。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某市市长信箱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该市设立市长信箱，接受公众来信反映问题和提出建议，通过及时反馈和处理，有效提升了政府形象和公信力。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某市政府数据开放平台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该市通过建立政府数据开放平台，实现了政府数据的集中发布、共享和应用，提高了政府信息的透明度和利用效率。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案例分析：成功提升透明度的政府实践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网络舆情对政府决策的影响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网络舆情通常起源于某个事件或话题，通过网民的关注和讨论逐渐发酵，形成一定的舆论场。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网络舆情具有突发性、匿名性、情绪化、多元化等特点，容易引发社会关注和影响政府决策。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网络舆情的形成与特点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https://d.book118.com/268051106070006035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2024-09-14T08:26:31.107</cp:lastPrinted>
  <dcterms:created xsi:type="dcterms:W3CDTF">2024-09-14T00:26:31Z</dcterms:created>
  <dcterms:modified xsi:type="dcterms:W3CDTF">2024-09-14T00:26:33Z</dcterms:modified>
</cp:coreProperties>
</file>