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8C892-27F1-48C4-9AB3-72A4566A2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11C00-E6EE-455D-A255-719B4E174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71178-D964-4635-A31E-F576D120E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09EB0-1605-4431-A79E-F6A4E1F0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BAC37F-2C08-4FA7-BD46-8E8E3B647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F6B02-1775-4EBB-BE22-F7E572776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90FBD7-DADC-49FF-BB8D-09C1F18C3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BCEA1-88EE-474C-841A-C75F69DC8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B6C97-B2B9-4150-8477-B63C823CB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AB9C3-A2BA-4CBD-A064-D2CAD84A7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2536F-B561-4CCB-8BCD-5547DAAAE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2017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甲亢病人的护理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甲亢疾病概述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甲亢，全称为甲状腺功能亢进症，是指甲状腺激素分泌过多导致的全身性代谢亢进综合征。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常见症状包括心慌、手抖、怕热、多汗、食欲亢进、消瘦、体重下降、疲乏无力等。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甲亢的病因有多种，其中最常见的是Graves病，此外还包括结节性毒性甲状腺肿、甲状腺自主高功能腺瘤等。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甲亢时，甲状腺激素分泌过多，导致机体氧化应激增加，能量消耗加快，蛋白质、脂肪和糖类代谢紊乱，以及神经、循环、消化等系统兴奋性增高和代谢亢进。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根据临床症状和体征，结合实验室检查如甲状腺功能测定、甲状腺影像学检查等可作出诊断。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甲亢的治疗主要包括药物治疗、手术治疗和放射性碘治疗等。药物治疗是最常用的方法，常用药物有甲巯咪唑和丙硫氧嘧啶等。手术治疗和放射性碘治疗等方法适用于药物治疗无效或复发的情况。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日常护理与注意事项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合理安排饮食是甲亢护理的重要环节，需注意控制碘摄入量，适量补充营养素，避免刺激性食物。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应遵循高热量、高蛋白、高维生素的饮食原则，增加奶类、蛋类、瘦肉类等优质蛋白的摄入。同时要严格控制碘的摄入，避免食用海带、紫菜等高碘食品，以及辛辣、刺激性食物和饮品。此外，患者应保持饮食的多样化，保证营养的全面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关注甲亢患者的心理健康，提供心理支持和情绪疏导，有助于缓解压力，提高治疗依从性。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亢患者常常会出现焦虑、烦躁等情绪问题，护理人员和家属应关注患者的心理状态，及时进行心理疏导和支持。通过与患者沟通，了解其心理需求和困惑，帮助其正确认识甲亢疾病，增强治疗信心。同时，为患者创造一个良好的康复环境，鼓励其积极参与社交活动，以缓解压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良好的生活起居习惯有助于甲亢患者的康复，需注意保持规律作息、适度运动、避免疲劳和感染。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患者应保持规律的作息时间，保证充足的睡眠和休息。根据身体状况进行适度的运动，如散步、太极拳等，以增强体质。同时，要避免过度疲劳和感染，以免加重病情。此外，患者应保持良好的个人卫生习惯，保持室内空气流通，避免去人群密集的场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生活起居护理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https://d.book118.com/268052017003006034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2024-09-12T04:17:49.097</cp:lastPrinted>
  <dcterms:created xsi:type="dcterms:W3CDTF">2024-09-11T20:17:49Z</dcterms:created>
  <dcterms:modified xsi:type="dcterms:W3CDTF">2024-09-11T20:17:51Z</dcterms:modified>
</cp:coreProperties>
</file>