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11675-B756-441A-AF27-7006915AC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09749-BB36-43DE-B06E-E9D8B60E2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7968E-D3E7-4D70-A8CD-A55E50C33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03BB9-B2E0-4B2A-B15B-FDC9EBB4F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0F4F11-411D-449E-9B4A-592016057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058BCE-A1FD-4BE6-8E4C-DEACB404D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425412-9E32-46CD-AC44-4A9745569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EAD40-89F7-4ACC-9415-2A446D750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CE0DF-2D93-4CC0-BADA-5BF1A6A3C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43030-80BA-4D9B-B006-757E0B4F8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61062-E0E1-4A89-B069-2F9047D7A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52017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医院护理质量改进案例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护理质量改进方案设计与实施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改进效果评估与数据分析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团队协作与沟通在改进中的作用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推动医院发展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通过改进护理措施和流程，提高患者的满意度和治疗效果。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医疗行业面临日益增长的竞争和患者需求，需要不断提升服务质量。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优质的护理服务是医院核心竞争力的重要组成部分，有助于提升医院整体声誉和吸引力。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案例选取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运用统计学方法和质量管理工具对数据进行分析，找出问题所在并提出改进措施。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收集相关护理质量数据，包括患者满意度、护士工作质量、不良事件发生率等。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选择具有代表性的医院或科室进行深入研究和分析。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对改进措施的实施效果进行跟踪和评估，以验证其有效性和可持续性。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现有护理质量问题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部分护士在执行护理操作时未能严格遵守操作规程，导致操作不规范，存在安全隐患。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护士与患者及其家属之间的沟通不足，未能及时了解患者需求和病情变化，影响护理效果。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护理记录存在漏记、错记等现象，不能真实反映患者的护理过程和病情变化。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护理操作不规范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护理记录不完整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管理不到位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护士自身素质参差不齐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问题产生原因分析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医院护理管理部门对护士的日常工作监督和指导不足，未能及时发现和纠正问题。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部分护士责任心不强、工作态度不端正，也是导致护理质量问题的原因之一。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部分护士缺乏足够的护理知识和技能培训，导致操作不规范、沟通不畅等问题。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护理操作不规范、沟通不畅等问题可能导致患者病情加重或出现并发症，甚至危及生命。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患者安全受到威胁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医疗纠纷风险增加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医院声誉受损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83" r="11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护理记录不完整、沟通不畅等问题容易引起患者及其家属的不满和投诉，增加医疗纠纷的风险。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护理质量问题会影响医院的形象和声誉，降低患者对医院的信任度和满意度。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影响及后果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护理质量改进方案设计与实施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通过优化护理流程、提升护士沟通技巧等方式，提高患者对护理工作的满意度。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333" b="1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通过规范护理操作、加强病情观察等措施，降低患者并发症的发生率。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降低并发症发生率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通过提高护理效率、优化资源配置等手段，缩短患者的平均住院日。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缩短平均住院日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方案设计与制定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成立护理质量改进小组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组建由护理部领导、护士长、护士代表等组成的护理质量改进小组，负责方案的设计、实施与监督。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对患者满意度、并发症发生率、平均住院日等关键指标进行定期评估，了解当前护理质量的现状。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制定改进措施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根据评估结果，制定针对性的护理措施，如优化护理流程、提升护士技能等。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宣传与培训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试点实施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全面推广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定期评估与反馈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实施步骤及时间安排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对全体护士进行方案宣传与培训，确保每位护士了解并掌握改进措施。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在部分病区进行试点实施，观察改进措施的效果，并根据反馈进行调整。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在试点成功的基础上，将改进措施在全院范围内进行推广，并持续监测实施效果。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定期对实施效果进行评估，将评估结果反馈给护理质量改进小组，以便对方案进行持续改进。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改进效果评估与数据分析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通过向患者、医护人员等发放问卷，收集他们对护理工作的满意度、意见和建议，以评估护理质量的改进效果。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运用统计学方法，对收集到的数据进行整理、分析和比较，以客观、科学地评估护理质量的改进效果。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033" r="90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通过对典型案例的深入剖析，总结经验教训，评估护理质量的改进效果，并为今后的改进工作提供参考。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评估方法选择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https://d.book118.com/268052017114006046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2024-09-27T17:48:42.660</cp:lastPrinted>
  <dcterms:created xsi:type="dcterms:W3CDTF">2024-09-27T09:48:42Z</dcterms:created>
  <dcterms:modified xsi:type="dcterms:W3CDTF">2024-09-27T09:48:44Z</dcterms:modified>
</cp:coreProperties>
</file>