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EBF9A-15C5-46E3-B5C0-0B56EAC4D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A5DFD-B74D-4073-AC2D-F60C2D1CD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2080B-2D5E-403B-8E28-C7668D98C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38EC76-C9DA-4808-9BB3-397652BD2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E76F15-E1F9-4673-8C48-07C75119F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F9732E-28C9-48B7-87CC-E701FBD66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58F63D-40F1-4FC2-9CA1-06F92DC6E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857994-3B2F-4179-9254-F9AB5FF41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63DA3-AF00-49B7-88D7-9D3A9E0A9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F10548-7EF2-4378-8C24-E19EFCBF5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7F3D8-64DB-4E00-AF2D-78B407F91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53104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探究光的反射规律马头初中沪粤版物理课件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光的反射现象和概念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光的反射定律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探究实验：光的反射实验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问题与思考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光的反射现象和概念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光线在两种不同介质表面发生方向改变的现象。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反射光与入射光在同一平面上，且入射角等于反射角。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反射光与入射光的强度和方向都相同。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光的反射现象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光的反射遵循反射定律，即入射角等于反射角。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光的反射可以分为镜面反射和漫反射两种类型。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535" b="53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514" b="2251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光的反射是光在传播过程中遇到障碍物时，光能被反射回来的现象。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光的反射概念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368" r="313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840" r="2984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光线在平滑表面（如镜子）上发生规则的反射，形成清晰的光斑。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镜面反射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光线在粗糙表面（如墙面）上发生无规则的反射，形成散射的光斑。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漫反射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光的反射类型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光的反射定律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入射角和反射角的关系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入射角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光线与界面法线的夹角。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反射角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反射光线与界面法线的夹角。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入射角等于反射角。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当光线从一种介质射向另一种介质时，会发生反射和折射。在光的反射中，入射角等于反射角，这是光的反射定律的基本内容。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95" b="40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反射光线和入射光线共面且分居法线两侧。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在光的反射中，反射光线和入射光线共面且分居法线两侧。这是由于光在反射过程中遵循了镜面对称的原理。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反射光线和入射光线的关系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光的反射定律在日常生活和科技领域有广泛应用。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光的反射定律在日常生活和科技领域有广泛应用，如镜子、眼镜、摄影、光学仪器等。通过掌握光的反射定律，我们可以更好地理解这些设备和现象的工作原理，并进一步探索光的奥秘。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光的反射定律的应用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光的反射的应用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https://d.book118.com/268053104014006036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2024-09-15T05:40:59.059</cp:lastPrinted>
  <dcterms:created xsi:type="dcterms:W3CDTF">2024-09-14T21:40:59Z</dcterms:created>
  <dcterms:modified xsi:type="dcterms:W3CDTF">2024-09-14T21:41:01Z</dcterms:modified>
</cp:coreProperties>
</file>