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2DCD0-8843-40B7-ADA4-F158CACF2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B9365-E260-4CBB-8343-EE884E538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683EF3-8570-43BD-A426-65C4FD7BA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AE58C7-D719-486C-B695-A047680BA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E724AE-C156-4E28-B7D9-57895834C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3CB42E-6FC0-4081-9D03-30AE2BAD64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D3C72A-D594-4B43-89D6-FFAA4EEC6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FE1285-B97D-467F-B7E9-90B7B2CE5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BFAAF4-9ED6-4BFF-BF19-0671DC47F5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9A1940-C461-4F20-96A1-100A63150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942A5-1DCA-4FEB-A3A8-FE4DE8CBC6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5413205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现代文学人物与作品研究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现代文学人物与作品的关系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现代文学人物与作品的价值和意义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50310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504" y="2151888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学作为人类精神文化的重要组成部分，具有反映社会现实、塑造民族精神、传承历史文化等多重功能。现代文学作为文学发展史上的一个重要阶段，涌现出了大量优秀的人物和作品，对于推动文学艺术的创新与发展具有重要意义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2127391" y="3840884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随着社会的不断发展和进步，人们对于文学艺术的需求也在不断提高。对于现代文学人物与作品的研究，有助于我们更好地理解和把握现代文学的发展脉络和艺术特色，进一步推动文学艺术的繁荣与发展。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5" name="Group 5"/>
          <p:cNvGrpSpPr/>
          <p:nvPr/>
        </p:nvGrpSpPr>
        <p:grpSpPr>
          <a:xfrm>
            <a:off x="8927447" y="1138342"/>
            <a:ext cx="5386942" cy="5386942"/>
            <a:chOff x="8927447" y="1138342"/>
            <a:chExt cx="5386942" cy="5386942"/>
          </a:xfrm>
        </p:grpSpPr>
        <p:sp>
          <p:nvSpPr>
            <p:cNvPr id="6" name="AutoShape 6"/>
            <p:cNvSpPr/>
            <p:nvPr/>
          </p:nvSpPr>
          <p:spPr>
            <a:xfrm>
              <a:off x="11148379" y="3359274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10926285" y="3137181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10704193" y="2915088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482100" y="2692994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260006" y="2470901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037913" y="2248808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815819" y="2026715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593727" y="1804622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371633" y="1582528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149540" y="1360435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8927447" y="1138342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采用文献研究、文本分析、比较研究等多种方法，对现代文学人物与作品进行全方位的探讨和分析。同时，结合时代背景、社会文化等因素，深入挖掘其内在的思想内涵和艺术特色。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通过对现代文学人物与作品的研究，揭示其内在的艺术价值和思想内涵，探讨其在文学史上的地位和影响，为现代文学的深入研究提供理论支持和学术借鉴。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现代文学人物是指在现代文学作品中塑造出来的具有独特性格、命运和思想的人物形象，是现代文学的重要组成部分。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现代文学人物具有鲜明的个性和复杂的内心世界，他们的性格、命运和思想往往与时代背景和社会环境紧密相连，是现代文学作品中最为生动、具体的艺术形象。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现代文学人物的定义和特点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现代文学人物的类型和代表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根据不同的分类标准，现代文学人物可分为多种类型，如悲剧人物、喜剧人物、英雄人物、反英雄人物等。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代表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现代文学人物的代表众多，如鲁迅《阿Q正传》中的阿Q、茅盾《子夜》中的吴荪甫、巴金《家》中的觉新等。这些人物形象各具特色，具有深刻的时代意义和社会价值。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现代文学人物的形象塑造通常通过描写人物的外貌、语言、行动和心理等方面来实现。作家运用各种艺术手法，如肖像描写、语言描写、行动描写和心理描写等，来刻画人物形象，揭示人物的内心世界。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人物的形象塑造具有真实性和典型性的特点。作家在塑造人物形象时，往往以现实生活为基础，通过艺术加工和提炼，创造出具有典型意义的人物形象。这些人物形象不仅具有鲜明的个性特征，而且能够反映出时代和社会的本质特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现代文学人物的形象塑造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现代文学作品分析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269" b="1226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9" b="179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反映社会现实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现代文学作品通过对社会现象的深入剖析，揭示社会问题的本质，表达对现实世界的关注和思考。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追求自由与解放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作品中常出现对自由、解放的追求，以及对传统束缚的反抗，体现了现代人对个性解放的渴望。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探索人性与命运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现代文学作品深入挖掘人性的复杂性和多样性，探讨命运的无常和人生的意义。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现代文学作品的主题和思想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227" b="1422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多样化的叙事手法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现代文学作品在叙事手法上更加灵活多样，包括内心独白、意识流、多视角叙述等，打破了传统叙事方式的限制。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象征与隐喻的运用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作品中广泛运用象征和隐喻手法，通过对自然景物和人物的细腻描绘，传达出深刻的象征意义和隐喻内涵。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语言与形式的创新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现代文学作品在语言运用和形式创新上更加大胆，尝试使用新的词汇、语法结构和篇章组织形式，增强了作品的艺术表现力。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现代文学作品的艺术特色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https://d.book118.com/268054132057006032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2024-09-09T22:26:35.222</cp:lastPrinted>
  <dcterms:created xsi:type="dcterms:W3CDTF">2024-09-09T14:26:35Z</dcterms:created>
  <dcterms:modified xsi:type="dcterms:W3CDTF">2024-09-09T14:26:37Z</dcterms:modified>
</cp:coreProperties>
</file>