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D49C6-5956-41DC-999A-75904492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88B7B-1205-4DAE-A6DD-5A8063C58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E12EF-C71E-48F5-8931-FF5BB87E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43C18-0CB9-4458-9DB5-5A8391863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A4E24-277D-46ED-A64B-6791BF6B1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7F7C2-CEDB-4D50-ABC8-72B36A915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7616F-8934-4778-B2E7-2F6C091F5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96B3-D66E-490B-91DA-BB015F51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CBFE8-1792-44BA-A79A-0B8570E0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7BA62-098F-4D7E-92E8-FDE95884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589C6-3EB2-4A42-9428-D7A2B98A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5001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天福茗茶产品策略分析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天福茗茶的产品是指一系列以茶叶为主要成分的饮品，包括各种茶类、茶饮料和茶点心等。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天福茗茶的产品定义涵盖了各种以茶叶为主要成分的饮品，这些产品不仅包括传统的茶叶，如绿茶、红茶、乌龙茶等，还包括茶饮料、茶点心等衍生产品。这些产品都是以茶叶为主要原料，经过加工制作而成的。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天福茗茶的产品分类主要根据茶叶的种类、制作工艺、口感和特点等因素进行划分。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天福茗茶的产品分类主要包括绿茶、红茶、乌龙茶、白茶、黄茶和黑茶等六大类。此外，根据不同的制作工艺和口感，天福茗茶还会将产品进一步细分为不同的小类，如龙井茶、铁观音、普洱茶等。这些分类有助于消费者更好地了解和选择适合自己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天福茗茶的产品特点主要体现在优质的茶叶原料、独特的制作工艺和丰富的口感体验等方面。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福茗茶的产品特点主要包括优质的茶叶原料、独特的制作工艺和丰富的口感体验。首先，天福茗茶的茶叶原料都是经过精心挑选的，保证了产品的品质和口感。其次，天福茗茶采用独特的制作工艺，使得茶叶的品质和口感得以充分发挥。最后，天福茗茶的产品种类丰富，口感多样，满足了不同消费者的需求和口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天福茗茶将目标市场定位为中高端消费群体，注重产品的品质和品牌形象。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定位中高端市场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聚焦特定消费群体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天福茗茶针对具有一定茶叶品鉴能力和消费能力的消费者，提供专业化的产品和服务。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为了扩大市场份额，天福茗茶积极开拓国际市场，将产品销往海外。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消费者购买动机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消费者购买天福茗茶的动机主要包括品茗、送礼、收藏等，其中品茗是主要动机。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消费者在购买天福茗茶时，通常会考虑品牌、品质、价格等多个因素，并对比不同产品进行选择。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消费者对价格的敏感度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消费者对天福茗茶的价格敏感度较高，对品质和口感的要求也较高。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天福茗茶的竞争对手主要包括同类茶叶品牌、其他茶饮品牌以及无品牌散茶等。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竞争对手优势与劣势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天福茗茶的竞争对手在品牌、品质、口感、价格等方面各有优劣，天福茗茶需保持自身优势并不断改进不足。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天福茗茶采取差异化竞争策略，强调自身在产品品质、品牌形象和服务等方面的优势，以区别于竞争对手。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天福茗茶以高品质、高价值和高品味的产品定位，满足消费者对高品质生活的追求。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75" b="10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天福茗茶注重产品文化内涵的挖掘，将茶文化与中国传统文化相结合，提升产品的文化附加值。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天福茗茶强调产品的健康理念，倡导健康饮茶的生活方式，满足消费者对健康生活的需求。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健康理念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天福茗茶提供个性化定制服务，满足消费者对产品的个性化需求，提升产品附加值。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独特产地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天福茗茶注重产品的产地特色，选取优质茶叶产地，保证产品的独特品质和风味。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传统工艺与现代技术结合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天福茗茶在保持传统制茶工艺的同时，积极引入现代科技，提升产品的加工水平和品质保障能力。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https://d.book118.com/268055001032006031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2024-09-08T01:23:00.965</cp:lastPrinted>
  <dcterms:created xsi:type="dcterms:W3CDTF">2024-09-07T17:23:00Z</dcterms:created>
  <dcterms:modified xsi:type="dcterms:W3CDTF">2024-09-07T17:23:03Z</dcterms:modified>
</cp:coreProperties>
</file>