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9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38BFC-3B5E-44E0-8601-C0B4708C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570B-F6A2-4B4D-852F-9E97D7FC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F9C39-6EA6-4691-AEE0-FF3F0CE8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B2731-5A3D-41E7-8C43-6973D9CA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4B419-C8B5-4004-8EAD-BBE72A514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9A957-C5B0-4EE5-B600-B9DBF5ECD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D68DF-84F7-4D1B-BA9E-60A7B8CA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DE087-6486-4A57-BEB7-2980CA7B4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40EED-EF20-4499-8230-F4FFE83B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7B6E4-FDB4-4E65-AACD-36B09C06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9BD6F-4A0F-4A6C-B08B-486D8DDE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906" r:id="rId2"/>
    <p:sldLayoutId id="2147504907" r:id="rId3"/>
    <p:sldLayoutId id="2147504908" r:id="rId4"/>
    <p:sldLayoutId id="2147504909" r:id="rId5"/>
    <p:sldLayoutId id="2147504910" r:id="rId6"/>
    <p:sldLayoutId id="2147504911" r:id="rId7"/>
    <p:sldLayoutId id="2147504912" r:id="rId8"/>
    <p:sldLayoutId id="2147504913" r:id="rId9"/>
    <p:sldLayoutId id="2147504914" r:id="rId10"/>
    <p:sldLayoutId id="21475049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5102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传染病疫情报告制度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传染病疫情报告制度概述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传染病疫情报告的责任主体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传染病疫情报告的程序和要求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传染病疫情报告的质量控制和监督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传染病疫情报告制度的完善和发展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传染病疫情报告制度概述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传染病疫情报告制度的定义和目的</a:t>
            </a:r>
            <a:endParaRPr lang="zh-CN" altLang="en-US"/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定义：传染病疫情报告制度是指对传染病疫情进行监测、报告、分析和管理的制度。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目的：及时发现和控制传染病疫情，保障公众健康和生命安全。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传染病疫情报告制度的法律依据</a:t>
            </a:r>
            <a:endParaRPr lang="zh-CN" altLang="en-US"/>
          </a:p>
        </p:txBody>
      </p:sp>
      <p:sp>
        <p:nvSpPr>
          <p:cNvPr id="10489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《中华人民共和国传染病防治法》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《中华人民共和国突发事件应对法》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《中华人民共和国公共卫生事件应急条例》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《中华人民共和国传染病疫情报告管理规范》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《中华人民共和国传染病疫情报告管理条例》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《中华人民共和国传染病疫情报告管理实施细则》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传染病疫情报告的责任主体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医疗机构在传染病疫情报告中的职责</a:t>
            </a:r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发现传染病疫情时，应及时向当地卫生行政部门报告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报告内容包括疫情发生时间、地点、病例数、病情等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负责对疫情进行调查、诊断和治疗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协助卫生行政部门开展疫情控制和预防工作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2273"/>
          </a:bodyPr>
          <a:lstStyle/>
          <a:p>
            <a:r>
              <a:rPr lang="zh-CN" altLang="en-US"/>
              <a:t>疾病预防控制机构在传染病疫情报告中的职责</a:t>
            </a:r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负责收集、整理、分析传染病疫情数据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6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及时向卫生行政部门报告传染病疫情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2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指导医疗机构、社区等做好传染病疫情报告工作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8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开展传染病疫情监测和预警工作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4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参与制定传染病疫情报告制度和规范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0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培训相关人员，提高传染病疫情报告能力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其他相关部门在传染病疫情报告中的职责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传染病疫情报告的程序和要求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传染病疫情的发现与报告</a:t>
            </a:r>
            <a:endParaRPr lang="zh-CN" altLang="en-US"/>
          </a:p>
        </p:txBody>
      </p:sp>
      <p:sp>
        <p:nvSpPr>
          <p:cNvPr id="10492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发现疫情：医疗机构、疾病预防控制机构、卫生行政部门等发现疫情后，应及时报告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报告方式：通过电话、传真、网络等方式向当地疾病预防控制机构报告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报告时限：发现疫情后2小时内报告，特殊情况下可适当延长，但不得超过24小时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报告内容：包括疫情发生的时间、地点、病例数、死亡数、疫情发展趋势等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https://d.book118.com/268055102074006031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传染病疫情报告制度</vt:lpstr>
      <vt:lpstr>目录</vt:lpstr>
      <vt:lpstr>传染病疫情报告制度概述</vt:lpstr>
      <vt:lpstr>传染病疫情报告制度的定义和目的</vt:lpstr>
      <vt:lpstr>传染病疫情报告制度的法律依据</vt:lpstr>
      <vt:lpstr>传染病疫情报告的责任主体</vt:lpstr>
      <vt:lpstr>医疗机构在传染病疫情报告中的职责</vt:lpstr>
      <vt:lpstr>疾病预防控制机构在传染病疫情报告中的职责</vt:lpstr>
      <vt:lpstr>其他相关部门在传染病疫情报告中的职责</vt:lpstr>
      <vt:lpstr>传染病疫情报告的程序和要求</vt:lpstr>
      <vt:lpstr>传染病疫情的发现与报告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2024-09-08T13:23:02.897</cp:lastPrinted>
  <dcterms:created xsi:type="dcterms:W3CDTF">2024-09-08T05:23:02Z</dcterms:created>
  <dcterms:modified xsi:type="dcterms:W3CDTF">2024-09-08T05:23:04Z</dcterms:modified>
</cp:coreProperties>
</file>