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31EF95B-3CA2-4D06-85F4-9642D97C505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542F97A-AF73-4F3B-8A3E-090EB5647FC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4D4B06E-3877-4FE4-8D2C-D108A99161F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3A6CA49-11FF-4447-A913-2A1C6A8F64E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0110A69-79FA-45EB-8FBC-6220E29B71F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329DD70-FF41-496C-985E-E561B88C3DD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5615105-7B73-44FD-97B1-8C86D0F4B24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B6EDDCD-CB23-439F-869B-EDFE3A6C0F5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1D6F39C-A6A4-4B4E-B68F-97A41F2A134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C8E29C0-EAC5-4E1A-92B1-8A7E848D504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808CB14-0BAC-4C5C-834D-CB02BC053EC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68056034116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17451" y="1574432"/>
            <a:ext cx="6939686"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未来男朋友的性格分析报告</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性格分析方法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未来男朋友的性格特点</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与现有男友的比较</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建议和展望</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引言</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目的</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本报告旨在全面分析未来男朋友的性格特点，以便更好地了解他，为未来的相处提供参考。</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背景</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随着人们对心理健康和人际关系质量的关注度不断提高，性格分析在恋爱关系中的重要性逐渐凸显。通过对未来男朋友的性格进行深入了解，可以预测和应对潜在的相处问题，促进双方更好的沟通和理解。</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6" r="25006"/>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报告的目的和背景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报告的结构和内容概述</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本报告将按照性格分析的维度，如开放性、责任心、外向性、宜人性、神经质等进行展开。</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结构</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报告将详细描述未来男朋友的性格特点，包括优点和潜在的改进点，并结合实际案例进行分析。此外，报告还将提供一些建议，以帮助双方更好地理解和适应彼此的性格特点。</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内容概述</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性格分析方法</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0042" r="10042"/>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99336" y="5251464"/>
            <a:ext cx="979144"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5019816"/>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性格分析是对个体性格特点的评估和描述，帮助理解个体的行为和心理状态。</a:t>
            </a:r>
          </a:p>
        </p:txBody>
      </p:sp>
      <p:sp>
        <p:nvSpPr>
          <p:cNvPr id="7" name="AutoShape 7"/>
          <p:cNvSpPr/>
          <p:nvPr/>
        </p:nvSpPr>
        <p:spPr>
          <a:xfrm>
            <a:off x="4935912" y="181958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4926142" y="198727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6074571" y="181958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性格是一个人对现实的稳定的态度和习惯化了的行为方式中表现出来的人格特征。</a:t>
            </a:r>
          </a:p>
        </p:txBody>
      </p:sp>
      <p:sp>
        <p:nvSpPr>
          <p:cNvPr id="10" name="AutoShape 10"/>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4926142" y="362546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2" name="TextBox 12"/>
          <p:cNvSpPr txBox="1"/>
          <p:nvPr/>
        </p:nvSpPr>
        <p:spPr>
          <a:xfrm>
            <a:off x="6096000" y="3521834"/>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性格具有独特性和整体性，它是个人相对稳定的心理特征，影响个人的行为方式和对外界的态度。</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性格分析的基本概念</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2215756" y="1566343"/>
            <a:ext cx="2043574" cy="4455417"/>
            <a:chOff x="2215756" y="1566343"/>
            <a:chExt cx="2043574" cy="4455417"/>
          </a:xfrm>
        </p:grpSpPr>
        <p:sp>
          <p:nvSpPr>
            <p:cNvPr id="5" name="Freeform 5"/>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171292" y="2749588"/>
            <a:ext cx="2088928" cy="2088928"/>
            <a:chOff x="1171292" y="2749588"/>
            <a:chExt cx="2088928" cy="2088928"/>
          </a:xfrm>
        </p:grpSpPr>
        <p:sp>
          <p:nvSpPr>
            <p:cNvPr id="10" name="AutoShape 10"/>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797656" y="3303419"/>
            <a:ext cx="931450" cy="924116"/>
            <a:chOff x="1797656" y="3303419"/>
            <a:chExt cx="931450" cy="924116"/>
          </a:xfrm>
        </p:grpSpPr>
        <p:sp>
          <p:nvSpPr>
            <p:cNvPr id="12" name="Freeform 12"/>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常见的性格分析方法</a:t>
              </a:r>
            </a:p>
          </p:txBody>
        </p:sp>
      </p:grpSp>
      <p:sp>
        <p:nvSpPr>
          <p:cNvPr id="38" name="AutoShape 38"/>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类型学方法</a:t>
            </a:r>
          </a:p>
        </p:txBody>
      </p:sp>
      <p:sp>
        <p:nvSpPr>
          <p:cNvPr id="41" name="TextBox 41"/>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将人的性格分为若干类型，如外向型、内向型、理性型、感性型等。</a:t>
            </a:r>
          </a:p>
        </p:txBody>
      </p:sp>
      <p:sp>
        <p:nvSpPr>
          <p:cNvPr id="42" name="AutoShape 42"/>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特质论方法</a:t>
            </a:r>
          </a:p>
        </p:txBody>
      </p:sp>
      <p:sp>
        <p:nvSpPr>
          <p:cNvPr id="45" name="TextBox 45"/>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认为人的性格特质是构成个体差异的基础，通过分析个体的特质来描述其性格特点。</a:t>
            </a:r>
          </a:p>
        </p:txBody>
      </p:sp>
      <p:sp>
        <p:nvSpPr>
          <p:cNvPr id="46" name="AutoShape 46"/>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行为观察法</a:t>
            </a:r>
          </a:p>
        </p:txBody>
      </p:sp>
      <p:sp>
        <p:nvSpPr>
          <p:cNvPr id="49" name="TextBox 49"/>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通过观察个体的行为表现来分析其性格特点，包括日常行为、应对压力的方式等。</a:t>
            </a:r>
          </a:p>
        </p:txBody>
      </p:sp>
      <p:sp>
        <p:nvSpPr>
          <p:cNvPr id="50" name="AutoShape 50"/>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TextBox 52"/>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心理测验法</a:t>
            </a:r>
          </a:p>
        </p:txBody>
      </p:sp>
      <p:sp>
        <p:nvSpPr>
          <p:cNvPr id="53" name="TextBox 53"/>
          <p:cNvSpPr txBox="1"/>
          <p:nvPr/>
        </p:nvSpPr>
        <p:spPr>
          <a:xfrm>
            <a:off x="4594260" y="5652523"/>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利用标准化心理测验工具来评估个体的性格特点，如MBTI、Big Five Personality Traits等。</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7092557" y="1559288"/>
            <a:ext cx="4492828" cy="4492828"/>
          </a:xfrm>
          <a:prstGeom prst="roundRect">
            <a:avLst/>
          </a:prstGeom>
        </p:spPr>
      </p:pic>
      <p:sp>
        <p:nvSpPr>
          <p:cNvPr id="3" name="Freeform 3"/>
          <p:cNvSpPr/>
          <p:nvPr/>
        </p:nvSpPr>
        <p:spPr>
          <a:xfrm>
            <a:off x="557080" y="1431615"/>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20871" y="1321887"/>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1612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27285" y="3051549"/>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75049" y="4866556"/>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51032" y="4756828"/>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431615"/>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本报告采用类型学方法和特质论方法相结合的方式进行性格分析。</a:t>
            </a:r>
          </a:p>
        </p:txBody>
      </p:sp>
      <p:sp>
        <p:nvSpPr>
          <p:cNvPr id="10" name="TextBox 10"/>
          <p:cNvSpPr txBox="1"/>
          <p:nvPr/>
        </p:nvSpPr>
        <p:spPr>
          <a:xfrm>
            <a:off x="2248535" y="3135142"/>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通过观察和评估个体的行为表现和心理状态，结合标准化心理测验工具，全面评估未来男朋友的性格特点。</a:t>
            </a:r>
          </a:p>
        </p:txBody>
      </p:sp>
      <p:sp>
        <p:nvSpPr>
          <p:cNvPr id="11" name="TextBox 11"/>
          <p:cNvSpPr txBox="1"/>
          <p:nvPr/>
        </p:nvSpPr>
        <p:spPr>
          <a:xfrm>
            <a:off x="2248535" y="4866556"/>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在报告中，将详细描述未来男朋友的性格类型、主要特质以及行为表现，以便更好地理解其性格特点和行为方式。</a:t>
            </a:r>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本报告采用的性格分析方法</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未来男朋友的性格特点</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218874"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 name="TextBox 3"/>
          <p:cNvSpPr txBox="1"/>
          <p:nvPr/>
        </p:nvSpPr>
        <p:spPr>
          <a:xfrm>
            <a:off x="1267642"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乐观开朗</a:t>
            </a:r>
          </a:p>
        </p:txBody>
      </p:sp>
      <p:sp>
        <p:nvSpPr>
          <p:cNvPr id="4" name="TextBox 4"/>
          <p:cNvSpPr txBox="1"/>
          <p:nvPr/>
        </p:nvSpPr>
        <p:spPr>
          <a:xfrm>
            <a:off x="1575272"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他总是积极向上，充满活力，能够带给周围的人快乐和正能量。</a:t>
            </a:r>
          </a:p>
        </p:txBody>
      </p:sp>
      <p:sp>
        <p:nvSpPr>
          <p:cNvPr id="5" name="AutoShape 5"/>
          <p:cNvSpPr/>
          <p:nvPr/>
        </p:nvSpPr>
        <p:spPr>
          <a:xfrm rot="2700000">
            <a:off x="3139895" y="1059265"/>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3264136" y="1220082"/>
            <a:ext cx="542436" cy="530244"/>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flipV="1">
            <a:off x="6220648" y="2346968"/>
            <a:ext cx="0" cy="3305393"/>
          </a:xfrm>
          <a:prstGeom prst="line">
            <a:avLst/>
          </a:prstGeom>
          <a:ln w="9525">
            <a:solidFill>
              <a:schemeClr val="accent1"/>
            </a:solidFill>
            <a:prstDash val="solid"/>
            <a:headEnd type="triangle"/>
            <a:tailEnd type="triangle"/>
          </a:ln>
        </p:spPr>
        <p:style>
          <a:lnRef idx="0">
            <a:schemeClr val="accent1"/>
          </a:lnRef>
          <a:fillRef idx="1">
            <a:schemeClr val="accent1"/>
          </a:fillRef>
          <a:effectRef idx="0">
            <a:schemeClr val="accent1"/>
          </a:effectRef>
          <a:fontRef idx="minor">
            <a:schemeClr val="lt1"/>
          </a:fontRef>
        </p:style>
      </p:cxnSp>
      <p:cxnSp>
        <p:nvCxnSpPr>
          <p:cNvPr id="8" name="Connector 8"/>
          <p:cNvCxnSpPr/>
          <p:nvPr/>
        </p:nvCxnSpPr>
        <p:spPr>
          <a:xfrm>
            <a:off x="4684480" y="3999665"/>
            <a:ext cx="3072335" cy="0"/>
          </a:xfrm>
          <a:prstGeom prst="line">
            <a:avLst/>
          </a:prstGeom>
          <a:ln w="9525">
            <a:solidFill>
              <a:schemeClr val="accent1"/>
            </a:solidFill>
            <a:prstDash val="solid"/>
            <a:headEnd type="triangle"/>
            <a:tailEnd type="triangle"/>
          </a:ln>
        </p:spPr>
        <p:style>
          <a:lnRef idx="0">
            <a:schemeClr val="accent1"/>
          </a:lnRef>
          <a:fillRef idx="1">
            <a:schemeClr val="accent1"/>
          </a:fillRef>
          <a:effectRef idx="0">
            <a:schemeClr val="accent1"/>
          </a:effectRef>
          <a:fontRef idx="minor">
            <a:schemeClr val="lt1"/>
          </a:fontRef>
        </p:style>
      </p:cxnSp>
      <p:sp>
        <p:nvSpPr>
          <p:cNvPr id="9" name="AutoShape 9"/>
          <p:cNvSpPr/>
          <p:nvPr/>
        </p:nvSpPr>
        <p:spPr>
          <a:xfrm>
            <a:off x="6589461"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0" name="TextBox 10"/>
          <p:cNvSpPr txBox="1"/>
          <p:nvPr/>
        </p:nvSpPr>
        <p:spPr>
          <a:xfrm>
            <a:off x="6638230"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独立自主</a:t>
            </a:r>
          </a:p>
        </p:txBody>
      </p:sp>
      <p:sp>
        <p:nvSpPr>
          <p:cNvPr id="11" name="TextBox 11"/>
          <p:cNvSpPr txBox="1"/>
          <p:nvPr/>
        </p:nvSpPr>
        <p:spPr>
          <a:xfrm>
            <a:off x="6945860"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他有较强的自主性，喜欢独立思考和行动，不轻易受他人影响。</a:t>
            </a:r>
          </a:p>
        </p:txBody>
      </p:sp>
      <p:sp>
        <p:nvSpPr>
          <p:cNvPr id="12" name="AutoShape 12"/>
          <p:cNvSpPr/>
          <p:nvPr/>
        </p:nvSpPr>
        <p:spPr>
          <a:xfrm rot="2700000">
            <a:off x="8510482" y="1059265"/>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218874"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4" name="TextBox 14"/>
          <p:cNvSpPr txBox="1"/>
          <p:nvPr/>
        </p:nvSpPr>
        <p:spPr>
          <a:xfrm>
            <a:off x="1267642"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细心体贴</a:t>
            </a:r>
          </a:p>
        </p:txBody>
      </p:sp>
      <p:sp>
        <p:nvSpPr>
          <p:cNvPr id="15" name="TextBox 15"/>
          <p:cNvSpPr txBox="1"/>
          <p:nvPr/>
        </p:nvSpPr>
        <p:spPr>
          <a:xfrm>
            <a:off x="1575272"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他善于观察和关心他人，能够注意到别人需要什么，并给予帮助。</a:t>
            </a:r>
          </a:p>
        </p:txBody>
      </p:sp>
      <p:sp>
        <p:nvSpPr>
          <p:cNvPr id="16" name="AutoShape 16"/>
          <p:cNvSpPr/>
          <p:nvPr/>
        </p:nvSpPr>
        <p:spPr>
          <a:xfrm rot="2700000">
            <a:off x="3139895" y="3875423"/>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589461"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TextBox 18"/>
          <p:cNvSpPr txBox="1"/>
          <p:nvPr/>
        </p:nvSpPr>
        <p:spPr>
          <a:xfrm>
            <a:off x="6638230"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勇敢坚韧</a:t>
            </a:r>
          </a:p>
        </p:txBody>
      </p:sp>
      <p:sp>
        <p:nvSpPr>
          <p:cNvPr id="19" name="TextBox 19"/>
          <p:cNvSpPr txBox="1"/>
          <p:nvPr/>
        </p:nvSpPr>
        <p:spPr>
          <a:xfrm>
            <a:off x="6945860"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他勇敢面对困难和挑战，不轻易放弃，具有很强的意志力。</a:t>
            </a:r>
          </a:p>
        </p:txBody>
      </p:sp>
      <p:sp>
        <p:nvSpPr>
          <p:cNvPr id="20" name="AutoShape 20"/>
          <p:cNvSpPr/>
          <p:nvPr/>
        </p:nvSpPr>
        <p:spPr>
          <a:xfrm rot="2700000">
            <a:off x="8510482" y="3875423"/>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8672065" y="1195698"/>
            <a:ext cx="492903" cy="492903"/>
          </a:xfrm>
          <a:custGeom>
            <a:rect l="l" t="t" r="r" b="b"/>
            <a:pathLst>
              <a:path w="304800" h="304800">
                <a:moveTo>
                  <a:pt x="264633" y="75590"/>
                </a:moveTo>
                <a:cubicBezTo>
                  <a:pt x="273768" y="97622"/>
                  <a:pt x="269415" y="123920"/>
                  <a:pt x="251498" y="141837"/>
                </a:cubicBezTo>
                <a:cubicBezTo>
                  <a:pt x="231772" y="161563"/>
                  <a:pt x="201959" y="164649"/>
                  <a:pt x="178784" y="151571"/>
                </a:cubicBezTo>
                <a:lnTo>
                  <a:pt x="162030" y="169869"/>
                </a:lnTo>
                <a:lnTo>
                  <a:pt x="173984" y="181870"/>
                </a:lnTo>
                <a:lnTo>
                  <a:pt x="181127" y="174727"/>
                </a:lnTo>
                <a:cubicBezTo>
                  <a:pt x="184775" y="171069"/>
                  <a:pt x="190700" y="171069"/>
                  <a:pt x="194348" y="174727"/>
                </a:cubicBezTo>
                <a:lnTo>
                  <a:pt x="252279" y="233248"/>
                </a:lnTo>
                <a:cubicBezTo>
                  <a:pt x="255937" y="236896"/>
                  <a:pt x="255937" y="242821"/>
                  <a:pt x="252279" y="246469"/>
                </a:cubicBezTo>
                <a:lnTo>
                  <a:pt x="225838" y="272910"/>
                </a:lnTo>
                <a:cubicBezTo>
                  <a:pt x="222190" y="276568"/>
                  <a:pt x="216265" y="276568"/>
                  <a:pt x="212617" y="272910"/>
                </a:cubicBezTo>
                <a:lnTo>
                  <a:pt x="154686" y="214389"/>
                </a:lnTo>
                <a:cubicBezTo>
                  <a:pt x="151028" y="210741"/>
                  <a:pt x="151028" y="204816"/>
                  <a:pt x="154686" y="201168"/>
                </a:cubicBezTo>
                <a:lnTo>
                  <a:pt x="161211" y="194643"/>
                </a:lnTo>
                <a:lnTo>
                  <a:pt x="149819" y="183223"/>
                </a:lnTo>
                <a:lnTo>
                  <a:pt x="69704" y="270748"/>
                </a:lnTo>
                <a:cubicBezTo>
                  <a:pt x="62398" y="278054"/>
                  <a:pt x="50559" y="278054"/>
                  <a:pt x="43263" y="270748"/>
                </a:cubicBezTo>
                <a:lnTo>
                  <a:pt x="36652" y="264138"/>
                </a:lnTo>
                <a:cubicBezTo>
                  <a:pt x="29347" y="256832"/>
                  <a:pt x="29347" y="244993"/>
                  <a:pt x="36652" y="237696"/>
                </a:cubicBezTo>
                <a:lnTo>
                  <a:pt x="127921" y="161258"/>
                </a:lnTo>
                <a:lnTo>
                  <a:pt x="67304" y="100479"/>
                </a:lnTo>
                <a:lnTo>
                  <a:pt x="48158" y="100470"/>
                </a:lnTo>
                <a:lnTo>
                  <a:pt x="26003" y="64846"/>
                </a:lnTo>
                <a:lnTo>
                  <a:pt x="43834" y="46987"/>
                </a:lnTo>
                <a:lnTo>
                  <a:pt x="80267" y="69285"/>
                </a:lnTo>
                <a:lnTo>
                  <a:pt x="80505" y="88030"/>
                </a:lnTo>
                <a:lnTo>
                  <a:pt x="141827" y="149590"/>
                </a:lnTo>
                <a:lnTo>
                  <a:pt x="159668" y="134655"/>
                </a:lnTo>
                <a:cubicBezTo>
                  <a:pt x="142227" y="110881"/>
                  <a:pt x="144047" y="77391"/>
                  <a:pt x="165535" y="55902"/>
                </a:cubicBezTo>
                <a:cubicBezTo>
                  <a:pt x="183366" y="38071"/>
                  <a:pt x="209521" y="33642"/>
                  <a:pt x="231496" y="42605"/>
                </a:cubicBezTo>
                <a:lnTo>
                  <a:pt x="192215" y="81344"/>
                </a:lnTo>
                <a:lnTo>
                  <a:pt x="225276" y="114405"/>
                </a:lnTo>
                <a:lnTo>
                  <a:pt x="264633" y="75590"/>
                </a:lnTo>
                <a:close/>
                <a:moveTo>
                  <a:pt x="58579" y="247021"/>
                </a:moveTo>
                <a:cubicBezTo>
                  <a:pt x="54931" y="243373"/>
                  <a:pt x="49016" y="243373"/>
                  <a:pt x="45358" y="247021"/>
                </a:cubicBezTo>
                <a:cubicBezTo>
                  <a:pt x="41700" y="250679"/>
                  <a:pt x="41700" y="256594"/>
                  <a:pt x="45358" y="260252"/>
                </a:cubicBezTo>
                <a:cubicBezTo>
                  <a:pt x="49016" y="263900"/>
                  <a:pt x="54931" y="263900"/>
                  <a:pt x="58579" y="260252"/>
                </a:cubicBezTo>
                <a:cubicBezTo>
                  <a:pt x="62236" y="256584"/>
                  <a:pt x="62236" y="250669"/>
                  <a:pt x="58579" y="24702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3297145" y="4016916"/>
            <a:ext cx="476417" cy="476417"/>
          </a:xfrm>
          <a:custGeom>
            <a:rect l="l" t="t" r="r" b="b"/>
            <a:pathLst>
              <a:path w="304800" h="304800">
                <a:moveTo>
                  <a:pt x="213360" y="76200"/>
                </a:moveTo>
                <a:lnTo>
                  <a:pt x="243840" y="76200"/>
                </a:lnTo>
                <a:lnTo>
                  <a:pt x="243840" y="289560"/>
                </a:lnTo>
                <a:lnTo>
                  <a:pt x="60960" y="289560"/>
                </a:lnTo>
                <a:lnTo>
                  <a:pt x="60960" y="76200"/>
                </a:lnTo>
                <a:lnTo>
                  <a:pt x="91440" y="76200"/>
                </a:lnTo>
                <a:lnTo>
                  <a:pt x="91440" y="60960"/>
                </a:lnTo>
                <a:cubicBezTo>
                  <a:pt x="91440" y="44129"/>
                  <a:pt x="105089" y="30480"/>
                  <a:pt x="121920" y="30480"/>
                </a:cubicBezTo>
                <a:lnTo>
                  <a:pt x="121920" y="30480"/>
                </a:lnTo>
                <a:lnTo>
                  <a:pt x="182880" y="30480"/>
                </a:lnTo>
                <a:cubicBezTo>
                  <a:pt x="199711" y="30480"/>
                  <a:pt x="213360" y="44129"/>
                  <a:pt x="213360" y="60960"/>
                </a:cubicBezTo>
                <a:lnTo>
                  <a:pt x="213360" y="60960"/>
                </a:lnTo>
                <a:lnTo>
                  <a:pt x="213360" y="76200"/>
                </a:lnTo>
                <a:close/>
                <a:moveTo>
                  <a:pt x="259080" y="76200"/>
                </a:moveTo>
                <a:lnTo>
                  <a:pt x="274320" y="76200"/>
                </a:lnTo>
                <a:cubicBezTo>
                  <a:pt x="291151" y="76200"/>
                  <a:pt x="304800" y="89849"/>
                  <a:pt x="304800" y="106680"/>
                </a:cubicBezTo>
                <a:lnTo>
                  <a:pt x="304800" y="106680"/>
                </a:lnTo>
                <a:lnTo>
                  <a:pt x="304800" y="259080"/>
                </a:lnTo>
                <a:cubicBezTo>
                  <a:pt x="304800" y="275911"/>
                  <a:pt x="291151" y="289560"/>
                  <a:pt x="274320" y="289560"/>
                </a:cubicBezTo>
                <a:lnTo>
                  <a:pt x="274320" y="289560"/>
                </a:lnTo>
                <a:lnTo>
                  <a:pt x="259080" y="289560"/>
                </a:lnTo>
                <a:lnTo>
                  <a:pt x="259080" y="76200"/>
                </a:lnTo>
                <a:close/>
                <a:moveTo>
                  <a:pt x="45720" y="76200"/>
                </a:moveTo>
                <a:lnTo>
                  <a:pt x="45720" y="289560"/>
                </a:lnTo>
                <a:lnTo>
                  <a:pt x="30480" y="289560"/>
                </a:lnTo>
                <a:cubicBezTo>
                  <a:pt x="13649" y="289560"/>
                  <a:pt x="0" y="275911"/>
                  <a:pt x="0" y="259080"/>
                </a:cubicBezTo>
                <a:lnTo>
                  <a:pt x="0" y="259080"/>
                </a:lnTo>
                <a:lnTo>
                  <a:pt x="0" y="106680"/>
                </a:lnTo>
                <a:cubicBezTo>
                  <a:pt x="0" y="89916"/>
                  <a:pt x="13716" y="76200"/>
                  <a:pt x="30480" y="76200"/>
                </a:cubicBezTo>
                <a:lnTo>
                  <a:pt x="45720" y="76200"/>
                </a:lnTo>
                <a:close/>
                <a:moveTo>
                  <a:pt x="121920" y="60960"/>
                </a:moveTo>
                <a:lnTo>
                  <a:pt x="121920" y="76200"/>
                </a:lnTo>
                <a:lnTo>
                  <a:pt x="182880" y="76200"/>
                </a:lnTo>
                <a:lnTo>
                  <a:pt x="182880" y="60960"/>
                </a:lnTo>
                <a:lnTo>
                  <a:pt x="12192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8651974" y="4016916"/>
            <a:ext cx="507934" cy="507934"/>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性格特点概述</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https://d.book118.com/268056034116006032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57</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2024-09-10T09:50:56.372</cp:lastPrinted>
  <dcterms:created xsi:type="dcterms:W3CDTF">2024-09-10T01:50:56Z</dcterms:created>
  <dcterms:modified xsi:type="dcterms:W3CDTF">2024-09-10T01:50:58Z</dcterms:modified>
</cp:coreProperties>
</file>