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5A14-F57A-4EC5-A228-D2BA554D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83872-4B31-4916-A172-7D4EE25B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1FE9F-4103-4987-93EE-A38AD8DC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3DCAB-D2EA-4858-A41B-B9E5F648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E44B4-2090-428A-A725-23999AF1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48EBC-8A06-4152-9088-CDCE890F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AB16E-31EE-488E-9F2A-CC551BEB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40A7F-0B3B-4F38-95E5-10282918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65652-B62D-40A1-B5B6-29AE4DDC1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25C0-D012-4004-A2EE-F41410D22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78D02-46D1-4EB2-B571-131A8F8D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6111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发改委窗口指导半导体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发改委窗口指导的背景和原因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发改委窗口指导的具体措施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发改委窗口指导的影响和效果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为了促进中国半导体产业的健康发展，加强行业管理和规范，发改委采取了窗口指导的方式，对半导体产业进行指导和规范。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发改委窗口指导的必要性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随着科技的不断进步，全球半导体市场呈现出持续增长的趋势。这为半导体产业的发展提供了广阔的空间和机遇。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全球半导体市场持续增长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近年来，中国半导体产业在政策支持和技术创新的推动下，实现了快速发展。然而，与国际先进水平相比，中国半导体产业在技术、人才、资金等方面仍有较大差距。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中国半导体产业发展迅速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通过窗口指导，发改委旨在引导半导体产业健康发展，避免盲目投资和无序竞争，确保行业长期稳定发展。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引导行业健康发展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通过加强行业管理和规范，有助于提升中国半导体产业的竞争力，缩小与国际先进水平的差距。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提升产业竞争力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窗口指导鼓励企业加大技术创新投入，提升自主创新能力，推动中国半导体产业向高端化、智能化方向发展。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半导体产业是国家安全的重要组成部分，窗口指导有助于保障国家安全，维护国家利益。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发改委窗口指导的背景和原因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在国家政策的引导下，中国半导体产业逐步形成了完整的产业链结构，涵盖了设计、制造、封装测试等环节。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全球半导体市场持续增长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随着科技的不断进步，半导体产业呈现出快速增长的态势，市场规模不断扩大。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中国半导体产业迅速崛起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中国政府大力支持半导体产业发展，企业数量和规模不断扩大，技术水平逐步提升。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半导体产业的发展现状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国家对半导体产业的政策支持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制定产业发展规划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国家出台了一系列政策措施，明确了半导体产业的发展目标、重点任务和保障措施。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加大资金投入力度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政府通过设立专项资金、引导基金等方式，加大对半导体产业的投资力度，支持企业自主创新和技术改造。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推动产学研用结合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鼓励企业与高校、科研机构等加强合作，推动产学研用深度融合，提高技术水平和产业竞争力。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随着半导体产业的快速发展，市场上存在一些不规范的行为，如低价竞争、恶意抢占市场等。发改委窗口指导有利于规范市场秩序，促进产业健康发展。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发改委窗口指导可以引导企业加强自主创新和技术升级，提高产品质量和技术含量，推动产业向高端化、智能化方向发展。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半导体产业是国家战略性新兴产业，也是国家安全的重要保障。发改委窗口指导有利于保障国家安全，提高自主可控能力。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发改委窗口指导的必要性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发改委窗口指导的具体措施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发改委设立了半导体产业发展专项资金，用于支持关键技术研发、生产线建设等项目。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设立专项资金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鼓励金融机构为半导体企业提供贷款支持，并降低融资门槛，帮助企业解决资金难题。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降低融资门槛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发改委通过引导社会资本投入，鼓励更多资金流向半导体产业，促进产业快速发展。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引导社会资本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发改委推动成立半导体技术联盟，加强产学研合作，共同攻克关键技术难题。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建立技术联盟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为半导体企业提供研发支持，包括资金、人才、设备等方面，推动技术创新。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加强半导体领域人才培养，通过高校、培训机构等途径培养专业人才，提高产业整体水平。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https://d.book118.com/268056111031006027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2024-09-04T21:57:25.423</cp:lastPrinted>
  <dcterms:created xsi:type="dcterms:W3CDTF">2024-09-04T13:57:25Z</dcterms:created>
  <dcterms:modified xsi:type="dcterms:W3CDTF">2024-09-04T13:57:27Z</dcterms:modified>
</cp:coreProperties>
</file>