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E4975-208D-4CF2-95A6-BB53BA4ED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CFBC4-A674-462A-9BE4-88BCE277D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E377E-0F07-4263-A569-F47469D67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E272C-B0A8-4F2B-949C-FD9BB0ABF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01D0E-FF1A-40EA-B4FD-3A8F2000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6E060-9849-4484-B0F9-CC9C8004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AF225-B5EF-47B2-BF19-138671507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A90E7-6C71-4CCA-8942-54AED7DE0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F608E-E997-41C8-954C-7CB86DC15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31237-8C96-4589-BBC1-1E903DCE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A05ED-B9EB-4419-A91C-D38597F1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7065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考写作指导经典名言作文讲评课件\n## 1.高考写作要求及评分标准\n### 1.1高考写作的命题趋势与要求\n### 1.2高考写作的评分标准与细则\n### 1.3高考写作中的常见问题及应对策略\n## 2.经典名言在高考写作中的应用\n### 2.1名言在文章开头的作用与技巧\n### 2.2名言在文章主体的作用与技巧\n### 2.3名言在文章结尾的作用与技巧\n## 3.高考写作中的名言选择与搭配\n### 3.1名言的选取原则与方法\n### 3.2名言与文章主题的有效搭配\n### 3.3名言的拓展与延伸运用\n## 4.经典名言作文案例分析\n### 4.1优秀名言作文案例展示\n### 4.2名言作文案例的点评与分析\n### 4.3从案例中学习名言运用的技巧与方法\n## 5.高考写作训练与提高\n### 5.1名言写作训练的步骤与方法\n### 5.2名言写作的误区与避免\n### 5.3高考写作的临场发挥与心理调适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高考写作指导经典名言作文讲评课件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高考写作要求及评分标准</a:t>
            </a:r>
            <a:endParaRPr/>
          </a:p>
        </p:txBody>
      </p:sp>
      <p:sp>
        <p:nvSpPr>
          <p:cNvPr id="13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342900" indent="-342900" algn="justLow" defTabSz="914400">
              <a:lnSpc>
                <a:spcPct val="130000"/>
              </a:lnSpc>
              <a:buAutoNum type="arabicPeriod"/>
              <a:defRPr sz="1400">
                <a:solidFill>
                  <a:srgbClr val="000000">
                    <a:alpha val="100000"/>
                  </a:srgbClr>
                </a:solidFill>
                <a:latin typeface="Arial"/>
                <a:ea typeface="黑体"/>
              </a:defRPr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-的高考写作命题趋势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贴近生活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：作文题目更加贴近学生的实际生活，让学生有话可说。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强调思辨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：作文题目注重培养学生的思辨能力，要求学生能够深入思考问题。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考查素养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：作文题目关注学生的语文素养，要求学生具备较高的写作能力。 -的高考写作要求
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符合题意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：作文内容要符合题目的要求，不能偏离主题。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结构严谨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：文章结构要严谨，层次分明，逻辑清晰。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语言流畅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：文章语言要流畅，表达清晰，避免使用生僻词汇。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思想深刻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：文章要有一定的思想深度，能够引起读者的思考。</a:t>
            </a:r>
            <a:endParaRPr/>
          </a:p>
        </p:txBody>
      </p: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高考写作的命题趋势与要求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342900" indent="-342900" algn="justLow" defTabSz="914400">
              <a:lnSpc>
                <a:spcPct val="130000"/>
              </a:lnSpc>
              <a:buAutoNum type="arabicPeriod"/>
              <a:defRPr sz="1400">
                <a:solidFill>
                  <a:srgbClr val="000000">
                    <a:alpha val="100000"/>
                  </a:srgbClr>
                </a:solidFill>
                <a:latin typeface="Arial"/>
                <a:ea typeface="黑体"/>
              </a:defRPr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-的高考写作评分标准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：作文内容要符合题意，中心突出，思想健康。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：文章结构严谨，层次分明，逻辑清晰。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：文章语言流畅，表达清晰，避免使用生僻词汇。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卷面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：卷面整洁，字迹工整，标点符号使用正确。 -的高考写作细则
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内容方面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：作文内容要符合题意，中心突出，思想健康，有一定的思想深度。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结构方面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：文章结构严谨，层次分明，逻辑清晰，段落过渡自然。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语言方面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：文章语言流畅，表达清晰，避免使用生僻词汇，注意修辞手法的运用。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卷面方面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：卷面整洁，字迹工整，标点符号使用正确，避免涂改现象。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高考写作的评分标准与细则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342900" indent="-342900" algn="justLow" defTabSz="914400">
              <a:lnSpc>
                <a:spcPct val="130000"/>
              </a:lnSpc>
              <a:buAutoNum type="arabicPeriod"/>
              <a:defRPr sz="1400">
                <a:solidFill>
                  <a:srgbClr val="000000">
                    <a:alpha val="100000"/>
                  </a:srgbClr>
                </a:solidFill>
                <a:latin typeface="Arial"/>
                <a:ea typeface="黑体"/>
              </a:defRPr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-的高考写作常见问题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离题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：作文内容偏离题目要求，没有紧扣主题。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结构混乱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：文章结构混乱，层次不分明，逻辑不清晰。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语言贫乏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：文章语言贫乏，表达不清晰，缺乏生动力。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缺乏思想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：文章缺乏思想深度，不能引起读者的思考。 -的应对策略
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紧扣主题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：在写作过程中时刻关注主题，确保作文内容符合题意。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理清结构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：在写作前进行文章结构的梳理，确保文章层次分明，逻辑清晰。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丰富语言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：在写作过程中注意积累词汇，运用修辞手法，使文章语言更加丰富。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深入思考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：在写作过程中深入思考问题，使文章具有一定的思想深度。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高考写作中的常见问题及应对策略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经典名言在高考写作中的应用</a:t>
            </a:r>
            <a:endParaRPr/>
          </a:p>
        </p:txBody>
      </p:sp>
      <p:sp>
        <p:nvSpPr>
          <p:cNvPr id="18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8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名言在文章开头的作用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吸引读者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：名言具有哲理性和感染力，能够吸引读者的注意力。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引出主题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：名言可以作为引出文章主题的引子，使文章更加有针对性。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增强文采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：名言的运用能够增强文章的开头，使文章更加引人入胜。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名言在文章开头的技巧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选择恰当的名言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：选择与文章主题相关的名言，使名言与文章内容紧密联系。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巧妙运用名言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：将名言融入到文章开头，使名言与文章内容自然过渡。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注意名言的语境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：注意名言的语境，避免名言使用不当，影响文章效果。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名言在文章开头的作用与技巧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名言在文章主体的作用</a:t>
                </a:r>
                <a:endParaRPr/>
              </a:p>
            </p:txBody>
          </p:sp>
          <p:sp>
            <p:nvSpPr>
              <p:cNvPr id="2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论证观点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：名言可以作为论证观点的论据，使文章观点更加有说服力。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：名言的运用能够丰富文章的内容，使文章更加有深度。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提升文采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：名言的运用能够提升文章的文采，使文章更加引人入胜。</a:t>
                </a:r>
                <a:endParaRPr/>
              </a:p>
            </p:txBody>
          </p:sp>
        </p:grpSp>
        <p:grpSp>
          <p:nvGrpSpPr>
            <p:cNvPr id="21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名言在文章主体的技巧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选择相关的名言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：选择与文章主题相关的名言，使名言与文章内容紧密联系。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合理安排名言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：在文章主体中合理安排名言，使名言与文章内容相辅相成。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结合文章语境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：结合文章语境，使名言的运用更加恰当，避免文章显得生硬。</a:t>
                </a:r>
                <a:endParaRPr/>
              </a:p>
            </p:txBody>
          </p:sp>
          <p:sp>
            <p:nvSpPr>
              <p:cNvPr id="21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名言在文章主体的作用与技巧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名言在文章结尾的作用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：名言可以作为总结文章主题的结语，使文章更加完整。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升华主题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：名言的运用能够升华文章的主题，使文章更具深度。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留下启示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：名言的运用能够给读者留下启示，使文章更具价值。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名言在文章结尾的技巧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选择有针对性的名言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：选择与文章主题相关的名言，使名言与文章内容紧密联系。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巧妙运用名言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：将名言融入到文章结尾，使名言与文章内容自然过渡。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注意名言的语境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：注意名言的语境，避免名言使用不当，影响文章效果。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名言在文章结尾的作用与技巧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高考写作中的名言选择与搭配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名言的选取原则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：选择与文章主题相关的名言，使名言与文章内容紧密联系。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：选择具有深刻内涵的名言，使文章更具思想深度。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精炼性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：选择简洁精炼的名言，避免文章显得冗长。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名言的选取方法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：查阅名言相关资料，了解名言的背景和内涵。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分类整理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：将名言按照主题进行分类整理，方便选取。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灵活运用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：在写作过程中灵活运用名言，使文章更加引人入胜。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名言的选取原则与方法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https://d.book118.com/268057065121006037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高考写作指导经典名言作文讲评课件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2024-09-17T18:18:20.002</cp:lastPrinted>
  <dcterms:created xsi:type="dcterms:W3CDTF">2024-09-17T10:18:20Z</dcterms:created>
  <dcterms:modified xsi:type="dcterms:W3CDTF">2024-09-17T10:18:21Z</dcterms:modified>
</cp:coreProperties>
</file>