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4A02E-F7BF-4995-BD54-5270F822A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72B2B6-B9E8-4FB9-A403-99EF4E598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B610F1-1C84-4A37-BC39-58FB56A65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AC2839-80AC-4886-9E28-909D24E23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559BA7-063A-4B57-B342-91D1D472E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08F72B-0598-47C8-9A87-9CBFD0C29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35E4B5-817C-469A-A71C-DF237D2A3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A6574E-D561-4F2E-A3C4-79B6F2BCD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52081A-6787-4641-ADE2-EAE59C3F1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4AD069-C5CF-4373-A0FF-40EA76C0B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BD6E0A-B2C5-48AF-B1C8-1BD97579F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05707611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医用电子血浆分析仪的原理与应用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医用电子血浆分析仪的原理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医用电子血浆分析仪的应用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医用电子血浆分析仪的优势与局限性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医用电子血浆分析仪的发展趋势与前景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血液是反映人体健康状况的重要信息来源，通过对血液中各种成分的分析，可以了解机体的生理功能、代谢状况以及疾病情况。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血液分析的重要性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传统的血液分析方法如显微镜观察、化学分析等，操作繁琐、耗时且对操作人员技术要求高，难以满足快速、准确、自动化的现代医疗需求。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传统血液分析的局限性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医用电子血浆分析仪采用先进的电子技术、光学技术和计算机技术，能够实现快速、准确、自动化的血液分析，为临床诊断和治疗提供重要依据。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医用电子血浆分析仪的优势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早期血浆分析仪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早期的血浆分析仪主要采用比色法、电泳法等原理，操作繁琐，精度有限。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近代血浆分析仪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随着电子技术、光学技术和计算机技术的发展，近代的血浆分析仪实现了自动化、智能化，提高了分析速度和精度。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现代医用电子血浆分析仪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现代医用电子血浆分析仪在近代血浆分析仪的基础上，进一步集成了先进的传感器技术、微流控技术、图像处理技术等，实现了更高精度、更快速度、更低成本的血液分析。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血浆分析仪的发展历程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医用电子血浆分析仪的原理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光学原理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光源与光路设计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采用特定波长的光源，通过光路设计使光线照射到血浆样本上。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光吸收与散射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血浆中的不同成分对光线的吸收和散射程度不同，通过分析这些光学特性可以间接测定血浆成分的含量。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光学传感器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采用高灵敏度的光学传感器接收透过血浆样本的光线，将光信号转换为电信号以便后续处理。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电导率测量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测量血浆样本的电导率，从而间接推断出血浆中离子或分子的浓度。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电流或电压信号转换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将测量得到的电流或电压信号转换为数字信号，以便进行后续的数据处理和分析。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电极系统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通过电极系统向血浆样本施加一定的电压或电流，使血浆中的离子或分子发生电化学反应。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电学原理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通过模数转换器将模拟信号转换为数字信号，并进行数据采集。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特征提取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模型建立与优化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对采集到的数据进行滤波、去噪等预处理操作，以提高数据质量。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从预处理后的数据中提取出与血浆成分相关的特征参数。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基于提取的特征参数建立数学模型，并通过优化算法对模型进行调优，以提高分析的准确性和可靠性。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医用电子血浆分析仪的应用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通过分析血浆中的成分和含量，辅助诊断贫血、白血病、血小板减少等血液疾病。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49" r="4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血液疾病诊断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检测血浆中的葡萄糖、脂质、蛋白质等代谢产物的含量，用于评估糖尿病、高血脂等代谢性疾病的病情。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代谢性疾病诊断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分析血浆中的免疫球蛋白、抗体等免疫相关指标，辅助诊断风湿性关节炎、系统性红斑狼疮等免疫性疾病。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免疫性疾病诊断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临床诊断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https://d.book118.com/268057076112006030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2024-09-07T06:30:29.392</cp:lastPrinted>
  <dcterms:created xsi:type="dcterms:W3CDTF">2024-09-06T22:30:29Z</dcterms:created>
  <dcterms:modified xsi:type="dcterms:W3CDTF">2024-09-06T22:30:31Z</dcterms:modified>
</cp:coreProperties>
</file>