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8B250-73CC-47C3-AABF-2CD15D38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29322-CF8D-4E5F-98E7-831421D70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B73E3-FD39-46BF-A70A-3207C1EC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4DC4B-23CC-4C0A-B0D8-56B6CDF6C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B281A-9EE6-44E9-B020-DDEE851D0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39A86-E425-4817-89D8-757FE2FBE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1D1AA-B6C3-4A2B-9931-14B660B93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9B3E7-5F72-455E-9A54-E5BB5D66A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BB433-70CC-4AFF-B716-3A777C00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40418-B6EF-4705-8839-1897A374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B8324-7EF7-4986-BD58-C3CC77BDE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7125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ERP个人年终总结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个人职业规划与发展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10" r="147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10" r="147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10" r="147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710" r="147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成功实施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完成了新ERP系统的安装和配置，确保系统稳定运行。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协助各部门进行业务流程梳理和数据迁移，提高了工作效率。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针对不同部门的需求，定制开发了多个管理模块，提升了系统的实用性。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ERP系统实施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建立了完善的用户支持体系，及时解决用户在使用过程中遇到的问题。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组织了多场培训课程，帮助员工熟悉新ERP系统的操作和使用。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通过定期的用户调查，收集反馈意见，不断优化培训内容和支持方式。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0052" b="1005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用户培训与支持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系统优化与升级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根据用户反馈和系统运行数据，对ERP系统进行了多次优化和调整。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及时跟进业界最新的ERP技术和趋势，进行了系统升级和功能拓展。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实施了数据安全措施，保障了系统数据的安全性和完整性。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通过ERP系统的实施，业务流程得到了有效整合，减少了冗余环节，提高了工作效率。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数据实时共享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实现了各部门之间的数据实时共享，减少了信息传递时间和误差，加速了决策过程。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利用ERP系统的自动化功能，减少了人工干预和重复劳动，提升了业务处理的准确性和速度。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业务效率提升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61" b="5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用户满意度提高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界面友好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ERP系统的用户界面设计人性化，操作简便，提高了员工的使用体验。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系统整合了分散在各个部门的信息，方便用户快速获取所需数据，提高了决策支持能力。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ERP供应商提供的及时、专业的服务支持，确保了系统稳定运行，解决了用户在使用过程中遇到的问题。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通过ERP系统的实施和学习，提高了个人在信息技术方面的专业能力和实践经验。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在参与ERP实施过程中，培养了个人在项目策划、进度控制和团队协作等方面的能力。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与不同部门和团队成员的沟通协作，锻炼了个人的沟通协调能力和问题解决能力。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个人技能提升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https://d.book118.com/268057125135006027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2024-09-05T23:53:21.327</cp:lastPrinted>
  <dcterms:created xsi:type="dcterms:W3CDTF">2024-09-05T15:53:21Z</dcterms:created>
  <dcterms:modified xsi:type="dcterms:W3CDTF">2024-09-05T15:53:23Z</dcterms:modified>
</cp:coreProperties>
</file>