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73" r:id="rId3"/>
    <p:sldMasterId id="2147483675" r:id="rId4"/>
    <p:sldMasterId id="2147483677" r:id="rId5"/>
    <p:sldMasterId id="2147483679" r:id="rId6"/>
  </p:sldMasterIdLst>
  <p:notesMasterIdLst>
    <p:notesMasterId r:id="rId7"/>
  </p:notesMasterIdLst>
  <p:sldIdLst>
    <p:sldId id="259" r:id="rId8"/>
    <p:sldId id="262" r:id="rId9"/>
    <p:sldId id="265" r:id="rId10"/>
    <p:sldId id="268" r:id="rId11"/>
    <p:sldId id="271" r:id="rId12"/>
    <p:sldId id="274" r:id="rId13"/>
    <p:sldId id="277" r:id="rId14"/>
    <p:sldId id="280" r:id="rId15"/>
    <p:sldId id="283" r:id="rId16"/>
    <p:sldId id="286" r:id="rId17"/>
    <p:sldId id="289" r:id="rId18"/>
    <p:sldId id="292" r:id="rId19"/>
    <p:sldId id="295" r:id="rId20"/>
    <p:sldId id="297"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3.xml" /><Relationship Id="rId11" Type="http://schemas.openxmlformats.org/officeDocument/2006/relationships/slide" Target="slides/slide4.xml" /><Relationship Id="rId12" Type="http://schemas.openxmlformats.org/officeDocument/2006/relationships/slide" Target="slides/slide5.xml" /><Relationship Id="rId13" Type="http://schemas.openxmlformats.org/officeDocument/2006/relationships/slide" Target="slides/slide6.xml" /><Relationship Id="rId14" Type="http://schemas.openxmlformats.org/officeDocument/2006/relationships/slide" Target="slides/slide7.xml" /><Relationship Id="rId15" Type="http://schemas.openxmlformats.org/officeDocument/2006/relationships/slide" Target="slides/slide8.xml" /><Relationship Id="rId16" Type="http://schemas.openxmlformats.org/officeDocument/2006/relationships/slide" Target="slides/slide9.xml" /><Relationship Id="rId17" Type="http://schemas.openxmlformats.org/officeDocument/2006/relationships/slide" Target="slides/slide10.xml" /><Relationship Id="rId18" Type="http://schemas.openxmlformats.org/officeDocument/2006/relationships/slide" Target="slides/slide11.xml" /><Relationship Id="rId19" Type="http://schemas.openxmlformats.org/officeDocument/2006/relationships/slide" Target="slides/slide12.xml" /><Relationship Id="rId2" Type="http://schemas.openxmlformats.org/officeDocument/2006/relationships/slideMaster" Target="slideMasters/slideMaster2.xml" /><Relationship Id="rId20" Type="http://schemas.openxmlformats.org/officeDocument/2006/relationships/slide" Target="slides/slide13.xml" /><Relationship Id="rId21" Type="http://schemas.openxmlformats.org/officeDocument/2006/relationships/slide" Target="slides/slide14.xml" /><Relationship Id="rId22" Type="http://schemas.openxmlformats.org/officeDocument/2006/relationships/tags" Target="tags/tag339.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notesMaster" Target="notesMasters/notesMaster1.xml" /><Relationship Id="rId8" Type="http://schemas.openxmlformats.org/officeDocument/2006/relationships/slide" Target="slides/slide1.xml" /><Relationship Id="rId9" Type="http://schemas.openxmlformats.org/officeDocument/2006/relationships/slide" Target="slides/slide2.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image" Target="../media/image2.svg" /><Relationship Id="rId13" Type="http://schemas.openxmlformats.org/officeDocument/2006/relationships/tags" Target="../tags/tag11.xml" /><Relationship Id="rId14" Type="http://schemas.openxmlformats.org/officeDocument/2006/relationships/image" Target="../media/image3.png" /><Relationship Id="rId15" Type="http://schemas.openxmlformats.org/officeDocument/2006/relationships/image" Target="../media/image4.svg" /><Relationship Id="rId16" Type="http://schemas.openxmlformats.org/officeDocument/2006/relationships/tags" Target="../tags/tag12.xml" /><Relationship Id="rId17" Type="http://schemas.openxmlformats.org/officeDocument/2006/relationships/image" Target="../media/image5.png" /><Relationship Id="rId18" Type="http://schemas.openxmlformats.org/officeDocument/2006/relationships/image" Target="../media/image6.svg" /><Relationship Id="rId19" Type="http://schemas.openxmlformats.org/officeDocument/2006/relationships/tags" Target="../tags/tag13.xml" /><Relationship Id="rId2" Type="http://schemas.openxmlformats.org/officeDocument/2006/relationships/tags" Target="../tags/tag2.xml" /><Relationship Id="rId20" Type="http://schemas.openxmlformats.org/officeDocument/2006/relationships/image" Target="../media/image7.png" /><Relationship Id="rId21" Type="http://schemas.openxmlformats.org/officeDocument/2006/relationships/image" Target="../media/image8.svg" /><Relationship Id="rId22" Type="http://schemas.openxmlformats.org/officeDocument/2006/relationships/tags" Target="../tags/tag14.xml" /><Relationship Id="rId23" Type="http://schemas.openxmlformats.org/officeDocument/2006/relationships/image" Target="../media/image9.png" /><Relationship Id="rId24" Type="http://schemas.openxmlformats.org/officeDocument/2006/relationships/image" Target="../media/image10.svg" /><Relationship Id="rId25" Type="http://schemas.openxmlformats.org/officeDocument/2006/relationships/tags" Target="../tags/tag15.xml" /><Relationship Id="rId26" Type="http://schemas.openxmlformats.org/officeDocument/2006/relationships/image" Target="../media/image11.png" /><Relationship Id="rId27" Type="http://schemas.openxmlformats.org/officeDocument/2006/relationships/image" Target="../media/image12.svg" /><Relationship Id="rId28" Type="http://schemas.openxmlformats.org/officeDocument/2006/relationships/tags" Target="../tags/tag16.xml" /><Relationship Id="rId29" Type="http://schemas.openxmlformats.org/officeDocument/2006/relationships/tags" Target="../tags/tag17.xml" /><Relationship Id="rId3" Type="http://schemas.openxmlformats.org/officeDocument/2006/relationships/tags" Target="../tags/tag3.xml" /><Relationship Id="rId30" Type="http://schemas.openxmlformats.org/officeDocument/2006/relationships/tags" Target="../tags/tag18.xml" /><Relationship Id="rId31" Type="http://schemas.openxmlformats.org/officeDocument/2006/relationships/tags" Target="../tags/tag19.xml" /><Relationship Id="rId32" Type="http://schemas.openxmlformats.org/officeDocument/2006/relationships/tags" Target="../tags/tag20.xml" /><Relationship Id="rId33" Type="http://schemas.openxmlformats.org/officeDocument/2006/relationships/tags" Target="../tags/tag21.xml" /><Relationship Id="rId34" Type="http://schemas.openxmlformats.org/officeDocument/2006/relationships/tags" Target="../tags/tag22.xml" /><Relationship Id="rId35" Type="http://schemas.openxmlformats.org/officeDocument/2006/relationships/tags" Target="../tags/tag23.xml" /><Relationship Id="rId36" Type="http://schemas.openxmlformats.org/officeDocument/2006/relationships/tags" Target="../tags/tag24.xml" /><Relationship Id="rId37" Type="http://schemas.openxmlformats.org/officeDocument/2006/relationships/tags" Target="../tags/tag25.xml" /><Relationship Id="rId38" Type="http://schemas.openxmlformats.org/officeDocument/2006/relationships/tags" Target="../tags/tag26.xml" /><Relationship Id="rId39" Type="http://schemas.openxmlformats.org/officeDocument/2006/relationships/tags" Target="../tags/tag27.xml" /><Relationship Id="rId4" Type="http://schemas.openxmlformats.org/officeDocument/2006/relationships/tags" Target="../tags/tag4.xml" /><Relationship Id="rId40" Type="http://schemas.openxmlformats.org/officeDocument/2006/relationships/tags" Target="../tags/tag28.xml" /><Relationship Id="rId41" Type="http://schemas.openxmlformats.org/officeDocument/2006/relationships/tags" Target="../tags/tag29.xml" /><Relationship Id="rId42" Type="http://schemas.openxmlformats.org/officeDocument/2006/relationships/tags" Target="../tags/tag30.xml" /><Relationship Id="rId43" Type="http://schemas.openxmlformats.org/officeDocument/2006/relationships/tags" Target="../tags/tag31.xml" /><Relationship Id="rId44" Type="http://schemas.openxmlformats.org/officeDocument/2006/relationships/tags" Target="../tags/tag32.xml" /><Relationship Id="rId45" Type="http://schemas.openxmlformats.org/officeDocument/2006/relationships/tags" Target="../tags/tag33.xml" /><Relationship Id="rId46" Type="http://schemas.openxmlformats.org/officeDocument/2006/relationships/tags" Target="../tags/tag34.xml" /><Relationship Id="rId47" Type="http://schemas.openxmlformats.org/officeDocument/2006/relationships/tags" Target="../tags/tag35.xml" /><Relationship Id="rId48" Type="http://schemas.openxmlformats.org/officeDocument/2006/relationships/tags" Target="../tags/tag36.xml" /><Relationship Id="rId49"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image" Target="../media/image15.png" /><Relationship Id="rId11" Type="http://schemas.openxmlformats.org/officeDocument/2006/relationships/image" Target="../media/image16.svg" /><Relationship Id="rId12" Type="http://schemas.openxmlformats.org/officeDocument/2006/relationships/tags" Target="../tags/tag49.xml" /><Relationship Id="rId13" Type="http://schemas.openxmlformats.org/officeDocument/2006/relationships/image" Target="../media/image17.png" /><Relationship Id="rId14" Type="http://schemas.openxmlformats.org/officeDocument/2006/relationships/image" Target="../media/image18.svg" /><Relationship Id="rId15" Type="http://schemas.openxmlformats.org/officeDocument/2006/relationships/tags" Target="../tags/tag50.xml" /><Relationship Id="rId16" Type="http://schemas.openxmlformats.org/officeDocument/2006/relationships/image" Target="../media/image19.png" /><Relationship Id="rId17" Type="http://schemas.openxmlformats.org/officeDocument/2006/relationships/image" Target="../media/image20.svg" /><Relationship Id="rId18" Type="http://schemas.openxmlformats.org/officeDocument/2006/relationships/tags" Target="../tags/tag51.xml" /><Relationship Id="rId19" Type="http://schemas.openxmlformats.org/officeDocument/2006/relationships/image" Target="../media/image21.png" /><Relationship Id="rId2" Type="http://schemas.openxmlformats.org/officeDocument/2006/relationships/tags" Target="../tags/tag43.xml" /><Relationship Id="rId20" Type="http://schemas.openxmlformats.org/officeDocument/2006/relationships/image" Target="../media/image22.svg" /><Relationship Id="rId21" Type="http://schemas.openxmlformats.org/officeDocument/2006/relationships/tags" Target="../tags/tag52.xml" /><Relationship Id="rId22" Type="http://schemas.openxmlformats.org/officeDocument/2006/relationships/image" Target="../media/image23.png" /><Relationship Id="rId23" Type="http://schemas.openxmlformats.org/officeDocument/2006/relationships/image" Target="../media/image24.svg" /><Relationship Id="rId24" Type="http://schemas.openxmlformats.org/officeDocument/2006/relationships/tags" Target="../tags/tag53.xml" /><Relationship Id="rId25" Type="http://schemas.openxmlformats.org/officeDocument/2006/relationships/tags" Target="../tags/tag54.xml" /><Relationship Id="rId26" Type="http://schemas.openxmlformats.org/officeDocument/2006/relationships/tags" Target="../tags/tag55.xml" /><Relationship Id="rId27" Type="http://schemas.openxmlformats.org/officeDocument/2006/relationships/tags" Target="../tags/tag56.xml" /><Relationship Id="rId28"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3.png" /><Relationship Id="rId8" Type="http://schemas.openxmlformats.org/officeDocument/2006/relationships/image" Target="../media/image14.svg" /><Relationship Id="rId9" Type="http://schemas.openxmlformats.org/officeDocument/2006/relationships/tags" Target="../tags/tag4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image" Target="../media/image26.svg" /><Relationship Id="rId11" Type="http://schemas.openxmlformats.org/officeDocument/2006/relationships/tags" Target="../tags/tag61.xml" /><Relationship Id="rId12" Type="http://schemas.openxmlformats.org/officeDocument/2006/relationships/image" Target="../media/image27.png" /><Relationship Id="rId13" Type="http://schemas.openxmlformats.org/officeDocument/2006/relationships/image" Target="../media/image28.svg" /><Relationship Id="rId14" Type="http://schemas.openxmlformats.org/officeDocument/2006/relationships/tags" Target="../tags/tag62.xml" /><Relationship Id="rId15" Type="http://schemas.openxmlformats.org/officeDocument/2006/relationships/image" Target="../media/image7.png" /><Relationship Id="rId16" Type="http://schemas.openxmlformats.org/officeDocument/2006/relationships/image" Target="../media/image8.svg" /><Relationship Id="rId17" Type="http://schemas.openxmlformats.org/officeDocument/2006/relationships/tags" Target="../tags/tag63.xml" /><Relationship Id="rId18" Type="http://schemas.openxmlformats.org/officeDocument/2006/relationships/image" Target="../media/image29.png" /><Relationship Id="rId19" Type="http://schemas.openxmlformats.org/officeDocument/2006/relationships/image" Target="../media/image30.svg" /><Relationship Id="rId2" Type="http://schemas.openxmlformats.org/officeDocument/2006/relationships/tags" Target="../tags/tag58.xml" /><Relationship Id="rId20" Type="http://schemas.openxmlformats.org/officeDocument/2006/relationships/tags" Target="../tags/tag64.xml" /><Relationship Id="rId21" Type="http://schemas.openxmlformats.org/officeDocument/2006/relationships/image" Target="../media/image31.png" /><Relationship Id="rId22" Type="http://schemas.openxmlformats.org/officeDocument/2006/relationships/image" Target="../media/image32.svg" /><Relationship Id="rId23" Type="http://schemas.openxmlformats.org/officeDocument/2006/relationships/tags" Target="../tags/tag65.xml" /><Relationship Id="rId24" Type="http://schemas.openxmlformats.org/officeDocument/2006/relationships/tags" Target="../tags/tag66.xml" /><Relationship Id="rId25" Type="http://schemas.openxmlformats.org/officeDocument/2006/relationships/tags" Target="../tags/tag67.xml" /><Relationship Id="rId26" Type="http://schemas.openxmlformats.org/officeDocument/2006/relationships/tags" Target="../tags/tag68.xml" /><Relationship Id="rId27" Type="http://schemas.openxmlformats.org/officeDocument/2006/relationships/tags" Target="../tags/tag69.xml" /><Relationship Id="rId28" Type="http://schemas.openxmlformats.org/officeDocument/2006/relationships/slideMaster" Target="../slideMasters/slideMaster2.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tags" Target="../tags/tag59.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60.xml" /><Relationship Id="rId9" Type="http://schemas.openxmlformats.org/officeDocument/2006/relationships/image" Target="../media/image25.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image" Target="../media/image15.png" /><Relationship Id="rId11" Type="http://schemas.openxmlformats.org/officeDocument/2006/relationships/image" Target="../media/image16.svg" /><Relationship Id="rId12" Type="http://schemas.openxmlformats.org/officeDocument/2006/relationships/tags" Target="../tags/tag149.xml" /><Relationship Id="rId13" Type="http://schemas.openxmlformats.org/officeDocument/2006/relationships/image" Target="../media/image17.png" /><Relationship Id="rId14" Type="http://schemas.openxmlformats.org/officeDocument/2006/relationships/image" Target="../media/image18.svg" /><Relationship Id="rId15" Type="http://schemas.openxmlformats.org/officeDocument/2006/relationships/tags" Target="../tags/tag150.xml" /><Relationship Id="rId16" Type="http://schemas.openxmlformats.org/officeDocument/2006/relationships/image" Target="../media/image19.png" /><Relationship Id="rId17" Type="http://schemas.openxmlformats.org/officeDocument/2006/relationships/image" Target="../media/image20.svg" /><Relationship Id="rId18" Type="http://schemas.openxmlformats.org/officeDocument/2006/relationships/tags" Target="../tags/tag151.xml" /><Relationship Id="rId19" Type="http://schemas.openxmlformats.org/officeDocument/2006/relationships/image" Target="../media/image21.png" /><Relationship Id="rId2" Type="http://schemas.openxmlformats.org/officeDocument/2006/relationships/tags" Target="../tags/tag143.xml" /><Relationship Id="rId20" Type="http://schemas.openxmlformats.org/officeDocument/2006/relationships/image" Target="../media/image22.svg" /><Relationship Id="rId21" Type="http://schemas.openxmlformats.org/officeDocument/2006/relationships/tags" Target="../tags/tag152.xml" /><Relationship Id="rId22" Type="http://schemas.openxmlformats.org/officeDocument/2006/relationships/image" Target="../media/image23.png" /><Relationship Id="rId23" Type="http://schemas.openxmlformats.org/officeDocument/2006/relationships/image" Target="../media/image24.svg" /><Relationship Id="rId24" Type="http://schemas.openxmlformats.org/officeDocument/2006/relationships/tags" Target="../tags/tag153.xml" /><Relationship Id="rId25" Type="http://schemas.openxmlformats.org/officeDocument/2006/relationships/tags" Target="../tags/tag154.xml" /><Relationship Id="rId26" Type="http://schemas.openxmlformats.org/officeDocument/2006/relationships/tags" Target="../tags/tag155.xml" /><Relationship Id="rId27" Type="http://schemas.openxmlformats.org/officeDocument/2006/relationships/tags" Target="../tags/tag156.xml" /><Relationship Id="rId28" Type="http://schemas.openxmlformats.org/officeDocument/2006/relationships/slideMaster" Target="../slideMasters/slideMaster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image" Target="../media/image13.png" /><Relationship Id="rId8" Type="http://schemas.openxmlformats.org/officeDocument/2006/relationships/image" Target="../media/image14.svg" /><Relationship Id="rId9" Type="http://schemas.openxmlformats.org/officeDocument/2006/relationships/tags" Target="../tags/tag14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image" Target="../media/image26.svg" /><Relationship Id="rId11" Type="http://schemas.openxmlformats.org/officeDocument/2006/relationships/tags" Target="../tags/tag167.xml" /><Relationship Id="rId12" Type="http://schemas.openxmlformats.org/officeDocument/2006/relationships/image" Target="../media/image27.png" /><Relationship Id="rId13" Type="http://schemas.openxmlformats.org/officeDocument/2006/relationships/image" Target="../media/image28.svg" /><Relationship Id="rId14" Type="http://schemas.openxmlformats.org/officeDocument/2006/relationships/tags" Target="../tags/tag168.xml" /><Relationship Id="rId15" Type="http://schemas.openxmlformats.org/officeDocument/2006/relationships/image" Target="../media/image7.png" /><Relationship Id="rId16" Type="http://schemas.openxmlformats.org/officeDocument/2006/relationships/image" Target="../media/image8.svg" /><Relationship Id="rId17" Type="http://schemas.openxmlformats.org/officeDocument/2006/relationships/tags" Target="../tags/tag169.xml" /><Relationship Id="rId18" Type="http://schemas.openxmlformats.org/officeDocument/2006/relationships/image" Target="../media/image29.png" /><Relationship Id="rId19" Type="http://schemas.openxmlformats.org/officeDocument/2006/relationships/image" Target="../media/image30.svg" /><Relationship Id="rId2" Type="http://schemas.openxmlformats.org/officeDocument/2006/relationships/tags" Target="../tags/tag164.xml" /><Relationship Id="rId20" Type="http://schemas.openxmlformats.org/officeDocument/2006/relationships/tags" Target="../tags/tag170.xml" /><Relationship Id="rId21" Type="http://schemas.openxmlformats.org/officeDocument/2006/relationships/image" Target="../media/image31.png" /><Relationship Id="rId22" Type="http://schemas.openxmlformats.org/officeDocument/2006/relationships/image" Target="../media/image32.svg" /><Relationship Id="rId23" Type="http://schemas.openxmlformats.org/officeDocument/2006/relationships/tags" Target="../tags/tag171.xml" /><Relationship Id="rId24" Type="http://schemas.openxmlformats.org/officeDocument/2006/relationships/tags" Target="../tags/tag172.xml" /><Relationship Id="rId25" Type="http://schemas.openxmlformats.org/officeDocument/2006/relationships/tags" Target="../tags/tag173.xml" /><Relationship Id="rId26" Type="http://schemas.openxmlformats.org/officeDocument/2006/relationships/tags" Target="../tags/tag174.xml" /><Relationship Id="rId27" Type="http://schemas.openxmlformats.org/officeDocument/2006/relationships/tags" Target="../tags/tag175.xml" /><Relationship Id="rId28" Type="http://schemas.openxmlformats.org/officeDocument/2006/relationships/slideMaster" Target="../slideMasters/slideMaster4.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tags" Target="../tags/tag165.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166.xml" /><Relationship Id="rId9" Type="http://schemas.openxmlformats.org/officeDocument/2006/relationships/image" Target="../media/image25.png"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82.xml" /><Relationship Id="rId10" Type="http://schemas.openxmlformats.org/officeDocument/2006/relationships/image" Target="../media/image26.svg" /><Relationship Id="rId11" Type="http://schemas.openxmlformats.org/officeDocument/2006/relationships/tags" Target="../tags/tag186.xml" /><Relationship Id="rId12" Type="http://schemas.openxmlformats.org/officeDocument/2006/relationships/image" Target="../media/image27.png" /><Relationship Id="rId13" Type="http://schemas.openxmlformats.org/officeDocument/2006/relationships/image" Target="../media/image28.svg" /><Relationship Id="rId14" Type="http://schemas.openxmlformats.org/officeDocument/2006/relationships/tags" Target="../tags/tag187.xml" /><Relationship Id="rId15" Type="http://schemas.openxmlformats.org/officeDocument/2006/relationships/image" Target="../media/image7.png" /><Relationship Id="rId16" Type="http://schemas.openxmlformats.org/officeDocument/2006/relationships/image" Target="../media/image8.svg" /><Relationship Id="rId17" Type="http://schemas.openxmlformats.org/officeDocument/2006/relationships/tags" Target="../tags/tag188.xml" /><Relationship Id="rId18" Type="http://schemas.openxmlformats.org/officeDocument/2006/relationships/image" Target="../media/image29.png" /><Relationship Id="rId19" Type="http://schemas.openxmlformats.org/officeDocument/2006/relationships/image" Target="../media/image30.svg" /><Relationship Id="rId2" Type="http://schemas.openxmlformats.org/officeDocument/2006/relationships/tags" Target="../tags/tag183.xml" /><Relationship Id="rId20" Type="http://schemas.openxmlformats.org/officeDocument/2006/relationships/tags" Target="../tags/tag189.xml" /><Relationship Id="rId21" Type="http://schemas.openxmlformats.org/officeDocument/2006/relationships/image" Target="../media/image31.png" /><Relationship Id="rId22" Type="http://schemas.openxmlformats.org/officeDocument/2006/relationships/image" Target="../media/image32.svg" /><Relationship Id="rId23" Type="http://schemas.openxmlformats.org/officeDocument/2006/relationships/tags" Target="../tags/tag190.xml" /><Relationship Id="rId24" Type="http://schemas.openxmlformats.org/officeDocument/2006/relationships/tags" Target="../tags/tag191.xml" /><Relationship Id="rId25" Type="http://schemas.openxmlformats.org/officeDocument/2006/relationships/tags" Target="../tags/tag192.xml" /><Relationship Id="rId26" Type="http://schemas.openxmlformats.org/officeDocument/2006/relationships/tags" Target="../tags/tag193.xml" /><Relationship Id="rId27" Type="http://schemas.openxmlformats.org/officeDocument/2006/relationships/tags" Target="../tags/tag194.xml" /><Relationship Id="rId28" Type="http://schemas.openxmlformats.org/officeDocument/2006/relationships/slideMaster" Target="../slideMasters/slideMaster5.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tags" Target="../tags/tag184.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185.xml" /><Relationship Id="rId9" Type="http://schemas.openxmlformats.org/officeDocument/2006/relationships/image" Target="../media/image25.png"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01.xml" /><Relationship Id="rId10" Type="http://schemas.openxmlformats.org/officeDocument/2006/relationships/image" Target="../media/image26.svg" /><Relationship Id="rId11" Type="http://schemas.openxmlformats.org/officeDocument/2006/relationships/tags" Target="../tags/tag205.xml" /><Relationship Id="rId12" Type="http://schemas.openxmlformats.org/officeDocument/2006/relationships/image" Target="../media/image27.png" /><Relationship Id="rId13" Type="http://schemas.openxmlformats.org/officeDocument/2006/relationships/image" Target="../media/image28.svg" /><Relationship Id="rId14" Type="http://schemas.openxmlformats.org/officeDocument/2006/relationships/tags" Target="../tags/tag206.xml" /><Relationship Id="rId15" Type="http://schemas.openxmlformats.org/officeDocument/2006/relationships/image" Target="../media/image7.png" /><Relationship Id="rId16" Type="http://schemas.openxmlformats.org/officeDocument/2006/relationships/image" Target="../media/image8.svg" /><Relationship Id="rId17" Type="http://schemas.openxmlformats.org/officeDocument/2006/relationships/tags" Target="../tags/tag207.xml" /><Relationship Id="rId18" Type="http://schemas.openxmlformats.org/officeDocument/2006/relationships/image" Target="../media/image29.png" /><Relationship Id="rId19" Type="http://schemas.openxmlformats.org/officeDocument/2006/relationships/image" Target="../media/image30.svg" /><Relationship Id="rId2" Type="http://schemas.openxmlformats.org/officeDocument/2006/relationships/tags" Target="../tags/tag202.xml" /><Relationship Id="rId20" Type="http://schemas.openxmlformats.org/officeDocument/2006/relationships/tags" Target="../tags/tag208.xml" /><Relationship Id="rId21" Type="http://schemas.openxmlformats.org/officeDocument/2006/relationships/image" Target="../media/image31.png" /><Relationship Id="rId22" Type="http://schemas.openxmlformats.org/officeDocument/2006/relationships/image" Target="../media/image32.svg" /><Relationship Id="rId23" Type="http://schemas.openxmlformats.org/officeDocument/2006/relationships/tags" Target="../tags/tag209.xml" /><Relationship Id="rId24" Type="http://schemas.openxmlformats.org/officeDocument/2006/relationships/tags" Target="../tags/tag210.xml" /><Relationship Id="rId25" Type="http://schemas.openxmlformats.org/officeDocument/2006/relationships/tags" Target="../tags/tag211.xml" /><Relationship Id="rId26" Type="http://schemas.openxmlformats.org/officeDocument/2006/relationships/tags" Target="../tags/tag212.xml" /><Relationship Id="rId27" Type="http://schemas.openxmlformats.org/officeDocument/2006/relationships/tags" Target="../tags/tag213.xml" /><Relationship Id="rId28" Type="http://schemas.openxmlformats.org/officeDocument/2006/relationships/slideMaster" Target="../slideMasters/slideMaster6.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tags" Target="../tags/tag203.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204.xml" /><Relationship Id="rId9" Type="http://schemas.openxmlformats.org/officeDocument/2006/relationships/image" Target="../media/image25.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8F7EA5-90D5-49CE-84D7-20D59972D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77128-C19C-4A40-926C-645774413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7A56B7-C841-4755-922E-CD3C8DEAF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98B790-F1D0-471B-87E4-9F0F5B286E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8CF98F-C293-4FD0-8134-83520D925F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6EC4CC-E86E-439A-98BC-FB7E2AAC3E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45EC21-785C-4AE7-B7F4-D4D82F61A5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668804-744D-4FCB-9BC4-1E169BA7D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4BDA72-6ED7-4C18-A6EF-D5797A7B3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7A83B-34DE-432C-B877-069C32C49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FA646-D482-4A73-B0B5-D54178C5E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cxnSp>
        <p:nvCxnSpPr>
          <p:cNvPr id="3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署名"/>
          <p:cNvSpPr txBox="1">
            <a:spLocks noGrp="1"/>
          </p:cNvSpPr>
          <p:nvPr>
            <p:ph type="body" idx="33" hasCustomPrompt="1"/>
            <p:custDataLst>
              <p:tags r:id="rId4"/>
            </p:custDataLst>
          </p:nvPr>
        </p:nvSpPr>
        <p:spPr>
          <a:xfrm>
            <a:off x="9875520" y="3420110"/>
            <a:ext cx="1574800" cy="45593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24"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7"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8"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9"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20"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15" name="5" descr="5资源 6"/>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12" name="3" descr="6资源 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7" name="7" descr="4资源 5"/>
          <p:cNvPicPr>
            <a:picLocks noChangeAspect="1"/>
          </p:cNvPicPr>
          <p:nvPr>
            <p:custDataLst>
              <p:tags r:id="rId19"/>
            </p:custDataLst>
          </p:nvPr>
        </p:nvPicPr>
        <p:blipFill>
          <a:blip r:embed="rId17">
            <a:extLst>
              <a:ext uri="{96DAC541-7B7A-43D3-8B79-37D633B846F1}">
                <asvg:svgBlip xmlns:asvg="http://schemas.microsoft.com/office/drawing/2016/SVG/main" r:embed="rId18"/>
              </a:ext>
            </a:extLst>
          </a:blip>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8" name="1" descr="1资源 2"/>
          <p:cNvPicPr>
            <a:picLocks noChangeAspect="1"/>
          </p:cNvPicPr>
          <p:nvPr>
            <p:custDataLst>
              <p:tags r:id="rId22"/>
            </p:custDataLst>
          </p:nvPr>
        </p:nvPicPr>
        <p:blipFill>
          <a:blip r:embed="rId20">
            <a:extLst>
              <a:ext uri="{96DAC541-7B7A-43D3-8B79-37D633B846F1}">
                <asvg:svgBlip xmlns:asvg="http://schemas.microsoft.com/office/drawing/2016/SVG/main" r:embed="rId21"/>
              </a:ext>
            </a:extLst>
          </a:blip>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9" name="2" descr="2资源 3"/>
          <p:cNvPicPr>
            <a:picLocks noChangeAspect="1"/>
          </p:cNvPicPr>
          <p:nvPr>
            <p:custDataLst>
              <p:tags r:id="rId25"/>
            </p:custDataLst>
          </p:nvPr>
        </p:nvPicPr>
        <p:blipFill>
          <a:blip r:embed="rId23">
            <a:extLst>
              <a:ext uri="{96DAC541-7B7A-43D3-8B79-37D633B846F1}">
                <asvg:svgBlip xmlns:asvg="http://schemas.microsoft.com/office/drawing/2016/SVG/main" r:embed="rId24"/>
              </a:ext>
            </a:extLst>
          </a:blip>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10" name="6" descr="3资源 4"/>
          <p:cNvPicPr>
            <a:picLocks noChangeAspect="1"/>
          </p:cNvPicPr>
          <p:nvPr>
            <p:custDataLst>
              <p:tags r:id="rId28"/>
            </p:custDataLst>
          </p:nvPr>
        </p:nvPicPr>
        <p:blipFill>
          <a:blip r:embed="rId26">
            <a:extLst>
              <a:ext uri="{96DAC541-7B7A-43D3-8B79-37D633B846F1}">
                <asvg:svgBlip xmlns:asvg="http://schemas.microsoft.com/office/drawing/2016/SVG/main" r:embed="rId27"/>
              </a:ext>
            </a:extLst>
          </a:blip>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1" name="椭圆 10"/>
          <p:cNvSpPr/>
          <p:nvPr>
            <p:custDataLst>
              <p:tags r:id="rId29"/>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3" name="椭圆 12"/>
          <p:cNvSpPr>
            <a:spLocks noChangeAspect="1"/>
          </p:cNvSpPr>
          <p:nvPr>
            <p:custDataLst>
              <p:tags r:id="rId30"/>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4" name="椭圆 13"/>
          <p:cNvSpPr/>
          <p:nvPr>
            <p:custDataLst>
              <p:tags r:id="rId31"/>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21" name="椭圆 20"/>
          <p:cNvSpPr>
            <a:spLocks noChangeAspect="1"/>
          </p:cNvSpPr>
          <p:nvPr>
            <p:custDataLst>
              <p:tags r:id="rId32"/>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2" name="椭圆 21"/>
          <p:cNvSpPr>
            <a:spLocks noChangeAspect="1"/>
          </p:cNvSpPr>
          <p:nvPr>
            <p:custDataLst>
              <p:tags r:id="rId33"/>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3" name="椭圆 22"/>
          <p:cNvSpPr/>
          <p:nvPr>
            <p:custDataLst>
              <p:tags r:id="rId34"/>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5" name="椭圆 24"/>
          <p:cNvSpPr/>
          <p:nvPr>
            <p:custDataLst>
              <p:tags r:id="rId35"/>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6" name="椭圆 25"/>
          <p:cNvSpPr>
            <a:spLocks noChangeAspect="1"/>
          </p:cNvSpPr>
          <p:nvPr>
            <p:custDataLst>
              <p:tags r:id="rId36"/>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7" name="椭圆 26"/>
          <p:cNvSpPr/>
          <p:nvPr>
            <p:custDataLst>
              <p:tags r:id="rId37"/>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9" name="椭圆 28"/>
          <p:cNvSpPr>
            <a:spLocks noChangeAspect="1"/>
          </p:cNvSpPr>
          <p:nvPr>
            <p:custDataLst>
              <p:tags r:id="rId38"/>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0" name="椭圆 29"/>
          <p:cNvSpPr>
            <a:spLocks noChangeAspect="1"/>
          </p:cNvSpPr>
          <p:nvPr>
            <p:custDataLst>
              <p:tags r:id="rId39"/>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1" name="椭圆 30"/>
          <p:cNvSpPr/>
          <p:nvPr>
            <p:custDataLst>
              <p:tags r:id="rId40"/>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2" name="矩形 31"/>
          <p:cNvSpPr/>
          <p:nvPr>
            <p:custDataLst>
              <p:tags r:id="rId41"/>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3" name="矩形 32"/>
          <p:cNvSpPr/>
          <p:nvPr>
            <p:custDataLst>
              <p:tags r:id="rId42"/>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4" name="椭圆 33"/>
          <p:cNvSpPr>
            <a:spLocks noChangeAspect="1"/>
          </p:cNvSpPr>
          <p:nvPr>
            <p:custDataLst>
              <p:tags r:id="rId43"/>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5" name="椭圆 34"/>
          <p:cNvSpPr/>
          <p:nvPr>
            <p:custDataLst>
              <p:tags r:id="rId44"/>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6" name="椭圆 35"/>
          <p:cNvSpPr>
            <a:spLocks noChangeAspect="1"/>
          </p:cNvSpPr>
          <p:nvPr>
            <p:custDataLst>
              <p:tags r:id="rId45"/>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4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4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4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4"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10"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9"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8"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71"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72"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73"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7" name="5" descr="5资源 6"/>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6" name="3" descr="6资源 7"/>
          <p:cNvPicPr>
            <a:picLocks noChangeAspect="1"/>
          </p:cNvPicPr>
          <p:nvPr>
            <p:custDataLst>
              <p:tags r:id="rId12"/>
            </p:custDataLst>
          </p:nvPr>
        </p:nvPicPr>
        <p:blipFill>
          <a:blip r:embed="rId10">
            <a:extLst>
              <a:ext uri="{96DAC541-7B7A-43D3-8B79-37D633B846F1}">
                <asvg:svgBlip xmlns:asvg="http://schemas.microsoft.com/office/drawing/2016/SVG/main" r:embed="rId11"/>
              </a:ext>
            </a:extLst>
          </a:blip>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12" name="4" descr="7资源 8"/>
          <p:cNvPicPr>
            <a:picLocks noChangeAspect="1"/>
          </p:cNvPicPr>
          <p:nvPr>
            <p:custDataLst>
              <p:tags r:id="rId15"/>
            </p:custDataLst>
          </p:nvPr>
        </p:nvPicPr>
        <p:blipFill>
          <a:blip r:embed="rId13">
            <a:extLst>
              <a:ext uri="{96DAC541-7B7A-43D3-8B79-37D633B846F1}">
                <asvg:svgBlip xmlns:asvg="http://schemas.microsoft.com/office/drawing/2016/SVG/main" r:embed="rId14"/>
              </a:ext>
            </a:extLst>
          </a:blip>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13" name="7" descr="4资源 5"/>
          <p:cNvPicPr>
            <a:picLocks noChangeAspect="1"/>
          </p:cNvPicPr>
          <p:nvPr>
            <p:custDataLst>
              <p:tags r:id="rId18"/>
            </p:custDataLst>
          </p:nvPr>
        </p:nvPicPr>
        <p:blipFill>
          <a:blip r:embed="rId16">
            <a:extLst>
              <a:ext uri="{96DAC541-7B7A-43D3-8B79-37D633B846F1}">
                <asvg:svgBlip xmlns:asvg="http://schemas.microsoft.com/office/drawing/2016/SVG/main" r:embed="rId17"/>
              </a:ext>
            </a:extLst>
          </a:blip>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15" name="2" descr="2资源 3"/>
          <p:cNvPicPr>
            <a:picLocks noChangeAspect="1"/>
          </p:cNvPicPr>
          <p:nvPr>
            <p:custDataLst>
              <p:tags r:id="rId21"/>
            </p:custDataLst>
          </p:nvPr>
        </p:nvPicPr>
        <p:blipFill>
          <a:blip r:embed="rId19">
            <a:extLst>
              <a:ext uri="{96DAC541-7B7A-43D3-8B79-37D633B846F1}">
                <asvg:svgBlip xmlns:asvg="http://schemas.microsoft.com/office/drawing/2016/SVG/main" r:embed="rId20"/>
              </a:ext>
            </a:extLst>
          </a:blip>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16" name="6" descr="3资源 4"/>
          <p:cNvPicPr>
            <a:picLocks noChangeAspect="1"/>
          </p:cNvPicPr>
          <p:nvPr>
            <p:custDataLst>
              <p:tags r:id="rId24"/>
            </p:custDataLst>
          </p:nvPr>
        </p:nvPicPr>
        <p:blipFill>
          <a:blip r:embed="rId22">
            <a:extLst>
              <a:ext uri="{96DAC541-7B7A-43D3-8B79-37D633B846F1}">
                <asvg:svgBlip xmlns:asvg="http://schemas.microsoft.com/office/drawing/2016/SVG/main" r:embed="rId23"/>
              </a:ext>
            </a:extLst>
          </a:blip>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3" name="日期占位符 2"/>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6"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5"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14" name="5" descr="5资源 6"/>
          <p:cNvPicPr>
            <a:picLocks noChangeAspect="1"/>
          </p:cNvPicPr>
          <p:nvPr>
            <p:custDataLst>
              <p:tags r:id="rId5"/>
            </p:custDataLst>
          </p:nvPr>
        </p:nvPicPr>
        <p:blipFill>
          <a:blip r:embed="rId3">
            <a:extLst>
              <a:ext uri="{96DAC541-7B7A-43D3-8B79-37D633B846F1}">
                <asvg:svgBlip xmlns:asvg="http://schemas.microsoft.com/office/drawing/2016/SVG/main" r:embed="rId4"/>
              </a:ext>
            </a:extLst>
          </a:blip>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7" name="3" descr="6资源 7"/>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8" name="4" descr="7资源 8"/>
          <p:cNvPicPr>
            <a:picLocks noChangeAspect="1"/>
          </p:cNvPicPr>
          <p:nvPr>
            <p:custDataLst>
              <p:tags r:id="rId11"/>
            </p:custDataLst>
          </p:nvPr>
        </p:nvPicPr>
        <p:blipFill>
          <a:blip r:embed="rId9">
            <a:extLst>
              <a:ext uri="{96DAC541-7B7A-43D3-8B79-37D633B846F1}">
                <asvg:svgBlip xmlns:asvg="http://schemas.microsoft.com/office/drawing/2016/SVG/main" r:embed="rId10"/>
              </a:ext>
            </a:extLst>
          </a:blip>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9" name="7" descr="4资源 5"/>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10" name="1" descr="1资源 2"/>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11" name="2" descr="2资源 3"/>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12" name="6" descr="3资源 4"/>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3" name="矩形 12"/>
          <p:cNvSpPr/>
          <p:nvPr>
            <p:custDataLst>
              <p:tags r:id="rId24"/>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8"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4"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1"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7"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6"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7"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39"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8"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22"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21"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4" name="署名"/>
          <p:cNvSpPr txBox="1">
            <a:spLocks noGrp="1"/>
          </p:cNvSpPr>
          <p:nvPr>
            <p:ph type="body" idx="31" hasCustomPrompt="1"/>
            <p:custDataLst>
              <p:tags r:id="rId6"/>
            </p:custDataLst>
          </p:nvPr>
        </p:nvSpPr>
        <p:spPr>
          <a:xfrm>
            <a:off x="977900" y="3488055"/>
            <a:ext cx="1569085" cy="42291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24"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7"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2"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6"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7"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8"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9"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3"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7"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9"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0"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1"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3"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4"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5"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6"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7"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10"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9"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8"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71"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72"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73"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7" name="5" descr="5资源 6"/>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6" name="3" descr="6资源 7"/>
          <p:cNvPicPr>
            <a:picLocks noChangeAspect="1"/>
          </p:cNvPicPr>
          <p:nvPr>
            <p:custDataLst>
              <p:tags r:id="rId12"/>
            </p:custDataLst>
          </p:nvPr>
        </p:nvPicPr>
        <p:blipFill>
          <a:blip r:embed="rId10">
            <a:extLst>
              <a:ext uri="{96DAC541-7B7A-43D3-8B79-37D633B846F1}">
                <asvg:svgBlip xmlns:asvg="http://schemas.microsoft.com/office/drawing/2016/SVG/main" r:embed="rId11"/>
              </a:ext>
            </a:extLst>
          </a:blip>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12" name="4" descr="7资源 8"/>
          <p:cNvPicPr>
            <a:picLocks noChangeAspect="1"/>
          </p:cNvPicPr>
          <p:nvPr>
            <p:custDataLst>
              <p:tags r:id="rId15"/>
            </p:custDataLst>
          </p:nvPr>
        </p:nvPicPr>
        <p:blipFill>
          <a:blip r:embed="rId13">
            <a:extLst>
              <a:ext uri="{96DAC541-7B7A-43D3-8B79-37D633B846F1}">
                <asvg:svgBlip xmlns:asvg="http://schemas.microsoft.com/office/drawing/2016/SVG/main" r:embed="rId14"/>
              </a:ext>
            </a:extLst>
          </a:blip>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13" name="7" descr="4资源 5"/>
          <p:cNvPicPr>
            <a:picLocks noChangeAspect="1"/>
          </p:cNvPicPr>
          <p:nvPr>
            <p:custDataLst>
              <p:tags r:id="rId18"/>
            </p:custDataLst>
          </p:nvPr>
        </p:nvPicPr>
        <p:blipFill>
          <a:blip r:embed="rId16">
            <a:extLst>
              <a:ext uri="{96DAC541-7B7A-43D3-8B79-37D633B846F1}">
                <asvg:svgBlip xmlns:asvg="http://schemas.microsoft.com/office/drawing/2016/SVG/main" r:embed="rId17"/>
              </a:ext>
            </a:extLst>
          </a:blip>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15" name="2" descr="2资源 3"/>
          <p:cNvPicPr>
            <a:picLocks noChangeAspect="1"/>
          </p:cNvPicPr>
          <p:nvPr>
            <p:custDataLst>
              <p:tags r:id="rId21"/>
            </p:custDataLst>
          </p:nvPr>
        </p:nvPicPr>
        <p:blipFill>
          <a:blip r:embed="rId19">
            <a:extLst>
              <a:ext uri="{96DAC541-7B7A-43D3-8B79-37D633B846F1}">
                <asvg:svgBlip xmlns:asvg="http://schemas.microsoft.com/office/drawing/2016/SVG/main" r:embed="rId20"/>
              </a:ext>
            </a:extLst>
          </a:blip>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16" name="6" descr="3资源 4"/>
          <p:cNvPicPr>
            <a:picLocks noChangeAspect="1"/>
          </p:cNvPicPr>
          <p:nvPr>
            <p:custDataLst>
              <p:tags r:id="rId24"/>
            </p:custDataLst>
          </p:nvPr>
        </p:nvPicPr>
        <p:blipFill>
          <a:blip r:embed="rId22">
            <a:extLst>
              <a:ext uri="{96DAC541-7B7A-43D3-8B79-37D633B846F1}">
                <asvg:svgBlip xmlns:asvg="http://schemas.microsoft.com/office/drawing/2016/SVG/main" r:embed="rId23"/>
              </a:ext>
            </a:extLst>
          </a:blip>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3" name="日期占位符 2"/>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6"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5"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14" name="5" descr="5资源 6"/>
          <p:cNvPicPr>
            <a:picLocks noChangeAspect="1"/>
          </p:cNvPicPr>
          <p:nvPr>
            <p:custDataLst>
              <p:tags r:id="rId5"/>
            </p:custDataLst>
          </p:nvPr>
        </p:nvPicPr>
        <p:blipFill>
          <a:blip r:embed="rId3">
            <a:extLst>
              <a:ext uri="{96DAC541-7B7A-43D3-8B79-37D633B846F1}">
                <asvg:svgBlip xmlns:asvg="http://schemas.microsoft.com/office/drawing/2016/SVG/main" r:embed="rId4"/>
              </a:ext>
            </a:extLst>
          </a:blip>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7" name="3" descr="6资源 7"/>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8" name="4" descr="7资源 8"/>
          <p:cNvPicPr>
            <a:picLocks noChangeAspect="1"/>
          </p:cNvPicPr>
          <p:nvPr>
            <p:custDataLst>
              <p:tags r:id="rId11"/>
            </p:custDataLst>
          </p:nvPr>
        </p:nvPicPr>
        <p:blipFill>
          <a:blip r:embed="rId9">
            <a:extLst>
              <a:ext uri="{96DAC541-7B7A-43D3-8B79-37D633B846F1}">
                <asvg:svgBlip xmlns:asvg="http://schemas.microsoft.com/office/drawing/2016/SVG/main" r:embed="rId10"/>
              </a:ext>
            </a:extLst>
          </a:blip>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9" name="7" descr="4资源 5"/>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10" name="1" descr="1资源 2"/>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11" name="2" descr="2资源 3"/>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12" name="6" descr="3资源 4"/>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3" name="矩形 12"/>
          <p:cNvSpPr/>
          <p:nvPr>
            <p:custDataLst>
              <p:tags r:id="rId24"/>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6"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5"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14" name="5" descr="5资源 6"/>
          <p:cNvPicPr>
            <a:picLocks noChangeAspect="1"/>
          </p:cNvPicPr>
          <p:nvPr>
            <p:custDataLst>
              <p:tags r:id="rId5"/>
            </p:custDataLst>
          </p:nvPr>
        </p:nvPicPr>
        <p:blipFill>
          <a:blip r:embed="rId3">
            <a:extLst>
              <a:ext uri="{96DAC541-7B7A-43D3-8B79-37D633B846F1}">
                <asvg:svgBlip xmlns:asvg="http://schemas.microsoft.com/office/drawing/2016/SVG/main" r:embed="rId4"/>
              </a:ext>
            </a:extLst>
          </a:blip>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7" name="3" descr="6资源 7"/>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8" name="4" descr="7资源 8"/>
          <p:cNvPicPr>
            <a:picLocks noChangeAspect="1"/>
          </p:cNvPicPr>
          <p:nvPr>
            <p:custDataLst>
              <p:tags r:id="rId11"/>
            </p:custDataLst>
          </p:nvPr>
        </p:nvPicPr>
        <p:blipFill>
          <a:blip r:embed="rId9">
            <a:extLst>
              <a:ext uri="{96DAC541-7B7A-43D3-8B79-37D633B846F1}">
                <asvg:svgBlip xmlns:asvg="http://schemas.microsoft.com/office/drawing/2016/SVG/main" r:embed="rId10"/>
              </a:ext>
            </a:extLst>
          </a:blip>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9" name="7" descr="4资源 5"/>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10" name="1" descr="1资源 2"/>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11" name="2" descr="2资源 3"/>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12" name="6" descr="3资源 4"/>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3" name="矩形 12"/>
          <p:cNvSpPr/>
          <p:nvPr>
            <p:custDataLst>
              <p:tags r:id="rId24"/>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6"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5"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14" name="5" descr="5资源 6"/>
          <p:cNvPicPr>
            <a:picLocks noChangeAspect="1"/>
          </p:cNvPicPr>
          <p:nvPr>
            <p:custDataLst>
              <p:tags r:id="rId5"/>
            </p:custDataLst>
          </p:nvPr>
        </p:nvPicPr>
        <p:blipFill>
          <a:blip r:embed="rId3">
            <a:extLst>
              <a:ext uri="{96DAC541-7B7A-43D3-8B79-37D633B846F1}">
                <asvg:svgBlip xmlns:asvg="http://schemas.microsoft.com/office/drawing/2016/SVG/main" r:embed="rId4"/>
              </a:ext>
            </a:extLst>
          </a:blip>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7" name="3" descr="6资源 7"/>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8" name="4" descr="7资源 8"/>
          <p:cNvPicPr>
            <a:picLocks noChangeAspect="1"/>
          </p:cNvPicPr>
          <p:nvPr>
            <p:custDataLst>
              <p:tags r:id="rId11"/>
            </p:custDataLst>
          </p:nvPr>
        </p:nvPicPr>
        <p:blipFill>
          <a:blip r:embed="rId9">
            <a:extLst>
              <a:ext uri="{96DAC541-7B7A-43D3-8B79-37D633B846F1}">
                <asvg:svgBlip xmlns:asvg="http://schemas.microsoft.com/office/drawing/2016/SVG/main" r:embed="rId10"/>
              </a:ext>
            </a:extLst>
          </a:blip>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9" name="7" descr="4资源 5"/>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10" name="1" descr="1资源 2"/>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11" name="2" descr="2资源 3"/>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12" name="6" descr="3资源 4"/>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3" name="矩形 12"/>
          <p:cNvSpPr/>
          <p:nvPr>
            <p:custDataLst>
              <p:tags r:id="rId24"/>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heme" Target="../theme/theme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72" r:id="rId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74" r:id="rId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76" r:id="rId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78" r:id="rId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notesSlide" Target="../notesSlides/notesSlide2.xml" /><Relationship Id="rId20" Type="http://schemas.openxmlformats.org/officeDocument/2006/relationships/tags" Target="../tags/tag241.xml" /><Relationship Id="rId21" Type="http://schemas.openxmlformats.org/officeDocument/2006/relationships/tags" Target="../tags/tag242.xml" /><Relationship Id="rId22" Type="http://schemas.openxmlformats.org/officeDocument/2006/relationships/tags" Target="../tags/tag243.xml" /><Relationship Id="rId23" Type="http://schemas.openxmlformats.org/officeDocument/2006/relationships/tags" Target="../tags/tag244.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tags" Target="../tags/tag259.xml" /><Relationship Id="rId14" Type="http://schemas.openxmlformats.org/officeDocument/2006/relationships/tags" Target="../tags/tag260.xml" /><Relationship Id="rId15" Type="http://schemas.openxmlformats.org/officeDocument/2006/relationships/tags" Target="../tags/tag261.xml" /><Relationship Id="rId16" Type="http://schemas.openxmlformats.org/officeDocument/2006/relationships/tags" Target="../tags/tag262.xml" /><Relationship Id="rId17" Type="http://schemas.openxmlformats.org/officeDocument/2006/relationships/tags" Target="../tags/tag263.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tags" Target="../tags/tag27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tags" Target="../tags/tag297.xml" /><Relationship Id="rId15" Type="http://schemas.openxmlformats.org/officeDocument/2006/relationships/tags" Target="../tags/tag298.xml" /><Relationship Id="rId16" Type="http://schemas.openxmlformats.org/officeDocument/2006/relationships/tags" Target="../tags/tag299.xml" /><Relationship Id="rId17" Type="http://schemas.openxmlformats.org/officeDocument/2006/relationships/tags" Target="../tags/tag300.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2" Type="http://schemas.openxmlformats.org/officeDocument/2006/relationships/tags" Target="../tags/tag304.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tags" Target="../tags/tag326.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tags" Target="../tags/tag320.xml" /><Relationship Id="rId7" Type="http://schemas.openxmlformats.org/officeDocument/2006/relationships/tags" Target="../tags/tag321.xml" /><Relationship Id="rId8" Type="http://schemas.openxmlformats.org/officeDocument/2006/relationships/tags" Target="../tags/tag322.xml" /><Relationship Id="rId9" Type="http://schemas.openxmlformats.org/officeDocument/2006/relationships/tags" Target="../tags/tag3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13" Type="http://schemas.openxmlformats.org/officeDocument/2006/relationships/tags" Target="../tags/tag338.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tags" Target="../tags/tag333.xml" /><Relationship Id="rId9" Type="http://schemas.openxmlformats.org/officeDocument/2006/relationships/tags" Target="../tags/tag33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5713706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文本占位符 23"/>
          <p:cNvSpPr>
            <a:spLocks noGrp="1"/>
          </p:cNvSpPr>
          <p:nvPr>
            <p:ph type="body" idx="33"/>
            <p:custDataLst>
              <p:tags r:id="rId3"/>
            </p:custDataLst>
          </p:nvPr>
        </p:nvSpPr>
        <p:spPr/>
        <p:txBody>
          <a:bodyPr/>
          <a:lstStyle/>
          <a:p>
            <a:r>
              <a:rPr lang="zh-CN" altLang="en-US"/>
              <a:t>汇报人：</a:t>
            </a:r>
            <a:r>
              <a:rPr lang="en-US" altLang="zh-CN"/>
              <a:t>WPS</a:t>
            </a:r>
            <a:endParaRPr lang="zh-CN" altLang="en-US"/>
          </a:p>
        </p:txBody>
      </p:sp>
      <p:sp>
        <p:nvSpPr>
          <p:cNvPr id="37" name="文本占位符 36"/>
          <p:cNvSpPr>
            <a:spLocks noGrp="1"/>
          </p:cNvSpPr>
          <p:nvPr>
            <p:ph type="body" idx="32"/>
            <p:custDataLst>
              <p:tags r:id="rId4"/>
            </p:custDataLst>
          </p:nvPr>
        </p:nvSpPr>
        <p:spPr/>
        <p:txBody>
          <a:bodyPr/>
          <a:lstStyle/>
          <a:p>
            <a:r>
              <a:rPr lang="zh-CN" altLang="en-US"/>
              <a:t>WPS,a click to unlimited possibilities</a:t>
            </a:r>
            <a:endParaRPr lang="zh-CN" altLang="en-US"/>
          </a:p>
        </p:txBody>
      </p:sp>
      <p:sp>
        <p:nvSpPr>
          <p:cNvPr id="38" name="标题 37"/>
          <p:cNvSpPr>
            <a:spLocks noGrp="1"/>
          </p:cNvSpPr>
          <p:nvPr>
            <p:ph type="title" idx="31"/>
            <p:custDataLst>
              <p:tags r:id="rId5"/>
            </p:custDataLst>
          </p:nvPr>
        </p:nvSpPr>
        <p:spPr/>
        <p:txBody>
          <a:bodyPr/>
          <a:lstStyle/>
          <a:p>
            <a:r>
              <a:rPr lang="zh-CN" altLang="en-US"/>
              <a:t>2023年中国工业互联网行业发展报告</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文本占位符 11"/>
          <p:cNvSpPr>
            <a:spLocks noGrp="1"/>
          </p:cNvSpPr>
          <p:nvPr>
            <p:ph type="body" idx="14"/>
            <p:custDataLst>
              <p:tags r:id="rId3"/>
            </p:custDataLst>
          </p:nvPr>
        </p:nvSpPr>
        <p:spPr/>
        <p:txBody>
          <a:bodyPr/>
          <a:lstStyle/>
          <a:p>
            <a:r>
              <a:rPr lang="zh-CN" altLang="en-US"/>
              <a:t>CONTENTS</a:t>
            </a:r>
            <a:endParaRPr lang="zh-CN" altLang="en-US"/>
          </a:p>
        </p:txBody>
      </p:sp>
      <p:sp>
        <p:nvSpPr>
          <p:cNvPr id="13"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43" name="直接连接符 42"/>
          <p:cNvCxnSpPr/>
          <p:nvPr>
            <p:custDataLst>
              <p:tags r:id="rId5"/>
            </p:custDataLst>
          </p:nvPr>
        </p:nvCxnSpPr>
        <p:spPr>
          <a:xfrm flipH="1" flipV="1">
            <a:off x="3133730" y="1916253"/>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6"/>
            </p:custDataLst>
          </p:nvPr>
        </p:nvSpPr>
        <p:spPr>
          <a:xfrm>
            <a:off x="2499365" y="1841323"/>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46" name="标题"/>
          <p:cNvSpPr txBox="1"/>
          <p:nvPr>
            <p:custDataLst>
              <p:tags r:id="rId7"/>
            </p:custDataLst>
          </p:nvPr>
        </p:nvSpPr>
        <p:spPr>
          <a:xfrm>
            <a:off x="322897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概述</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9" name="直接连接符 38"/>
          <p:cNvCxnSpPr/>
          <p:nvPr>
            <p:custDataLst>
              <p:tags r:id="rId8"/>
            </p:custDataLst>
          </p:nvPr>
        </p:nvCxnSpPr>
        <p:spPr>
          <a:xfrm flipH="1" flipV="1">
            <a:off x="6303332" y="1916253"/>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40" name="序号"/>
          <p:cNvSpPr txBox="1"/>
          <p:nvPr>
            <p:custDataLst>
              <p:tags r:id="rId9"/>
            </p:custDataLst>
          </p:nvPr>
        </p:nvSpPr>
        <p:spPr>
          <a:xfrm>
            <a:off x="5668967" y="1841323"/>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42" name="标题"/>
          <p:cNvSpPr txBox="1"/>
          <p:nvPr>
            <p:custDataLst>
              <p:tags r:id="rId10"/>
            </p:custDataLst>
          </p:nvPr>
        </p:nvSpPr>
        <p:spPr>
          <a:xfrm>
            <a:off x="639889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行业发展现状</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5" name="直接连接符 34"/>
          <p:cNvCxnSpPr/>
          <p:nvPr>
            <p:custDataLst>
              <p:tags r:id="rId11"/>
            </p:custDataLst>
          </p:nvPr>
        </p:nvCxnSpPr>
        <p:spPr>
          <a:xfrm flipH="1" flipV="1">
            <a:off x="9472934" y="1916253"/>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36" name="序号"/>
          <p:cNvSpPr txBox="1"/>
          <p:nvPr>
            <p:custDataLst>
              <p:tags r:id="rId12"/>
            </p:custDataLst>
          </p:nvPr>
        </p:nvSpPr>
        <p:spPr>
          <a:xfrm>
            <a:off x="8838569" y="1841323"/>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38" name="标题"/>
          <p:cNvSpPr txBox="1"/>
          <p:nvPr>
            <p:custDataLst>
              <p:tags r:id="rId13"/>
            </p:custDataLst>
          </p:nvPr>
        </p:nvSpPr>
        <p:spPr>
          <a:xfrm>
            <a:off x="9568180"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政策环境分析</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59" name="直接连接符 58"/>
          <p:cNvCxnSpPr/>
          <p:nvPr>
            <p:custDataLst>
              <p:tags r:id="rId14"/>
            </p:custDataLst>
          </p:nvPr>
        </p:nvCxnSpPr>
        <p:spPr>
          <a:xfrm flipH="1" flipV="1">
            <a:off x="3133730" y="3930178"/>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60" name="序号"/>
          <p:cNvSpPr txBox="1"/>
          <p:nvPr>
            <p:custDataLst>
              <p:tags r:id="rId15"/>
            </p:custDataLst>
          </p:nvPr>
        </p:nvSpPr>
        <p:spPr>
          <a:xfrm>
            <a:off x="2499365" y="3855248"/>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62" name="标题"/>
          <p:cNvSpPr txBox="1"/>
          <p:nvPr>
            <p:custDataLst>
              <p:tags r:id="rId16"/>
            </p:custDataLst>
          </p:nvPr>
        </p:nvSpPr>
        <p:spPr>
          <a:xfrm>
            <a:off x="322897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技术发展与创新</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55" name="直接连接符 54"/>
          <p:cNvCxnSpPr/>
          <p:nvPr>
            <p:custDataLst>
              <p:tags r:id="rId17"/>
            </p:custDataLst>
          </p:nvPr>
        </p:nvCxnSpPr>
        <p:spPr>
          <a:xfrm flipH="1" flipV="1">
            <a:off x="6303332" y="3930178"/>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56" name="序号"/>
          <p:cNvSpPr txBox="1"/>
          <p:nvPr>
            <p:custDataLst>
              <p:tags r:id="rId18"/>
            </p:custDataLst>
          </p:nvPr>
        </p:nvSpPr>
        <p:spPr>
          <a:xfrm>
            <a:off x="5668967" y="3855248"/>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58" name="标题"/>
          <p:cNvSpPr txBox="1"/>
          <p:nvPr>
            <p:custDataLst>
              <p:tags r:id="rId19"/>
            </p:custDataLst>
          </p:nvPr>
        </p:nvSpPr>
        <p:spPr>
          <a:xfrm>
            <a:off x="639889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行业痛点与挑战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51" name="直接连接符 50"/>
          <p:cNvCxnSpPr/>
          <p:nvPr>
            <p:custDataLst>
              <p:tags r:id="rId20"/>
            </p:custDataLst>
          </p:nvPr>
        </p:nvCxnSpPr>
        <p:spPr>
          <a:xfrm flipH="1" flipV="1">
            <a:off x="9472934" y="3930178"/>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52" name="序号"/>
          <p:cNvSpPr txBox="1"/>
          <p:nvPr>
            <p:custDataLst>
              <p:tags r:id="rId21"/>
            </p:custDataLst>
          </p:nvPr>
        </p:nvSpPr>
        <p:spPr>
          <a:xfrm>
            <a:off x="8838569" y="3855248"/>
            <a:ext cx="628649"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54" name="标题"/>
          <p:cNvSpPr txBox="1"/>
          <p:nvPr>
            <p:custDataLst>
              <p:tags r:id="rId22"/>
            </p:custDataLst>
          </p:nvPr>
        </p:nvSpPr>
        <p:spPr>
          <a:xfrm>
            <a:off x="9568180"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未来发展展望</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概述</a:t>
            </a:r>
            <a:endParaRPr lang="zh-CN" altLang="en-US"/>
          </a:p>
        </p:txBody>
      </p:sp>
      <p:sp>
        <p:nvSpPr>
          <p:cNvPr id="7"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工业互联网行业概述</a:t>
            </a:r>
            <a:endParaRPr lang="zh-CN" altLang="en-US"/>
          </a:p>
        </p:txBody>
      </p:sp>
      <p:sp>
        <p:nvSpPr>
          <p:cNvPr id="4" name="Rectangle 6"/>
          <p:cNvSpPr/>
          <p:nvPr>
            <p:custDataLst>
              <p:tags r:id="rId2"/>
            </p:custDataLst>
          </p:nvPr>
        </p:nvSpPr>
        <p:spPr>
          <a:xfrm>
            <a:off x="810568" y="1789832"/>
            <a:ext cx="10767313" cy="753598"/>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5" name="Rectangle 6"/>
          <p:cNvSpPr/>
          <p:nvPr>
            <p:custDataLst>
              <p:tags r:id="rId3"/>
            </p:custDataLst>
          </p:nvPr>
        </p:nvSpPr>
        <p:spPr>
          <a:xfrm>
            <a:off x="810568" y="2925278"/>
            <a:ext cx="10767313" cy="753598"/>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6" name="Rectangle 6"/>
          <p:cNvSpPr/>
          <p:nvPr>
            <p:custDataLst>
              <p:tags r:id="rId4"/>
            </p:custDataLst>
          </p:nvPr>
        </p:nvSpPr>
        <p:spPr>
          <a:xfrm>
            <a:off x="810568" y="4061360"/>
            <a:ext cx="10767313" cy="753598"/>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7" name="Rectangle 6"/>
          <p:cNvSpPr/>
          <p:nvPr>
            <p:custDataLst>
              <p:tags r:id="rId5"/>
            </p:custDataLst>
          </p:nvPr>
        </p:nvSpPr>
        <p:spPr>
          <a:xfrm>
            <a:off x="810568" y="5196807"/>
            <a:ext cx="10767313" cy="753598"/>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27" name="矩形: 圆角 26"/>
          <p:cNvSpPr/>
          <p:nvPr>
            <p:custDataLst>
              <p:tags r:id="rId6"/>
            </p:custDataLst>
          </p:nvPr>
        </p:nvSpPr>
        <p:spPr>
          <a:xfrm>
            <a:off x="608400" y="2922735"/>
            <a:ext cx="1967215" cy="759610"/>
          </a:xfrm>
          <a:prstGeom prst="roundRect">
            <a:avLst>
              <a:gd name="adj" fmla="val 8570"/>
            </a:avLst>
          </a:prstGeom>
          <a:gradFill flip="none" rotWithShape="1">
            <a:gsLst>
              <a:gs pos="100000">
                <a:schemeClr val="accent4"/>
              </a:gs>
              <a:gs pos="57000">
                <a:schemeClr val="accent4"/>
              </a:gs>
              <a:gs pos="0">
                <a:schemeClr val="accent4">
                  <a:lumMod val="60000"/>
                  <a:lumOff val="40000"/>
                </a:schemeClr>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cs typeface="+mn-ea"/>
            </a:endParaRPr>
          </a:p>
        </p:txBody>
      </p:sp>
      <p:sp>
        <p:nvSpPr>
          <p:cNvPr id="28" name="矩形: 圆角 27"/>
          <p:cNvSpPr/>
          <p:nvPr>
            <p:custDataLst>
              <p:tags r:id="rId7"/>
            </p:custDataLst>
          </p:nvPr>
        </p:nvSpPr>
        <p:spPr>
          <a:xfrm>
            <a:off x="608400" y="1787289"/>
            <a:ext cx="1967215" cy="759610"/>
          </a:xfrm>
          <a:prstGeom prst="roundRect">
            <a:avLst>
              <a:gd name="adj" fmla="val 8570"/>
            </a:avLst>
          </a:prstGeom>
          <a:gradFill flip="none" rotWithShape="1">
            <a:gsLst>
              <a:gs pos="100000">
                <a:schemeClr val="accent1"/>
              </a:gs>
              <a:gs pos="57000">
                <a:schemeClr val="accent1"/>
              </a:gs>
              <a:gs pos="0">
                <a:schemeClr val="accent1">
                  <a:lumMod val="60000"/>
                  <a:lumOff val="40000"/>
                </a:schemeClr>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29" name="矩形: 圆角 28"/>
          <p:cNvSpPr/>
          <p:nvPr>
            <p:custDataLst>
              <p:tags r:id="rId8"/>
            </p:custDataLst>
          </p:nvPr>
        </p:nvSpPr>
        <p:spPr>
          <a:xfrm>
            <a:off x="608400" y="5193628"/>
            <a:ext cx="1967215" cy="759610"/>
          </a:xfrm>
          <a:prstGeom prst="roundRect">
            <a:avLst>
              <a:gd name="adj" fmla="val 8570"/>
            </a:avLst>
          </a:prstGeom>
          <a:gradFill flip="none" rotWithShape="1">
            <a:gsLst>
              <a:gs pos="100000">
                <a:schemeClr val="accent4"/>
              </a:gs>
              <a:gs pos="57000">
                <a:schemeClr val="accent4"/>
              </a:gs>
              <a:gs pos="0">
                <a:schemeClr val="accent4">
                  <a:lumMod val="60000"/>
                  <a:lumOff val="40000"/>
                </a:schemeClr>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cs typeface="+mn-ea"/>
            </a:endParaRPr>
          </a:p>
        </p:txBody>
      </p:sp>
      <p:sp>
        <p:nvSpPr>
          <p:cNvPr id="30" name="矩形: 圆角 29"/>
          <p:cNvSpPr/>
          <p:nvPr>
            <p:custDataLst>
              <p:tags r:id="rId9"/>
            </p:custDataLst>
          </p:nvPr>
        </p:nvSpPr>
        <p:spPr>
          <a:xfrm>
            <a:off x="608400" y="4058181"/>
            <a:ext cx="1967215" cy="759610"/>
          </a:xfrm>
          <a:prstGeom prst="roundRect">
            <a:avLst>
              <a:gd name="adj" fmla="val 8570"/>
            </a:avLst>
          </a:prstGeom>
          <a:gradFill flip="none" rotWithShape="1">
            <a:gsLst>
              <a:gs pos="100000">
                <a:schemeClr val="accent1"/>
              </a:gs>
              <a:gs pos="57000">
                <a:schemeClr val="accent1"/>
              </a:gs>
              <a:gs pos="0">
                <a:schemeClr val="accent1">
                  <a:lumMod val="60000"/>
                  <a:lumOff val="40000"/>
                </a:schemeClr>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solidFill>
                <a:schemeClr val="dk1"/>
              </a:solidFill>
              <a:cs typeface="+mn-ea"/>
            </a:endParaRPr>
          </a:p>
        </p:txBody>
      </p:sp>
      <p:sp>
        <p:nvSpPr>
          <p:cNvPr id="132" name="正文"/>
          <p:cNvSpPr txBox="1"/>
          <p:nvPr>
            <p:custDataLst>
              <p:tags r:id="rId10"/>
            </p:custDataLst>
          </p:nvPr>
        </p:nvSpPr>
        <p:spPr>
          <a:xfrm>
            <a:off x="2793467" y="1794282"/>
            <a:ext cx="8641705" cy="7455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定义：工业互联网是新一代信息技术与工业系统深度融合的产物，通过连接设备、产品和系统，实现数据采集、分析和优化，提升生产效率、降低成本和推动产业升级。</a:t>
            </a:r>
            <a:endParaRPr lang="zh-CN" altLang="en-US" sz="1400" spc="150">
              <a:solidFill>
                <a:schemeClr val="tx1">
                  <a:lumMod val="65000"/>
                  <a:lumOff val="35000"/>
                </a:schemeClr>
              </a:solidFill>
              <a:latin typeface="+mn-ea"/>
            </a:endParaRPr>
          </a:p>
        </p:txBody>
      </p:sp>
      <p:sp>
        <p:nvSpPr>
          <p:cNvPr id="133" name="标题"/>
          <p:cNvSpPr txBox="1"/>
          <p:nvPr>
            <p:custDataLst>
              <p:tags r:id="rId11"/>
            </p:custDataLst>
          </p:nvPr>
        </p:nvSpPr>
        <p:spPr>
          <a:xfrm>
            <a:off x="712027" y="1794282"/>
            <a:ext cx="1760672" cy="74549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37" name="正文"/>
          <p:cNvSpPr txBox="1"/>
          <p:nvPr>
            <p:custDataLst>
              <p:tags r:id="rId12"/>
            </p:custDataLst>
          </p:nvPr>
        </p:nvSpPr>
        <p:spPr>
          <a:xfrm>
            <a:off x="2793467" y="2929728"/>
            <a:ext cx="8641705" cy="7455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产业链：包括网络、平台、安全三大体系，涵盖设备、网络、平台、安全、应用等关键环节。</a:t>
            </a:r>
            <a:endParaRPr lang="zh-CN" altLang="en-US" sz="1400" spc="150">
              <a:solidFill>
                <a:schemeClr val="tx1">
                  <a:lumMod val="65000"/>
                  <a:lumOff val="35000"/>
                </a:schemeClr>
              </a:solidFill>
              <a:latin typeface="+mn-ea"/>
            </a:endParaRPr>
          </a:p>
        </p:txBody>
      </p:sp>
      <p:sp>
        <p:nvSpPr>
          <p:cNvPr id="138" name="标题"/>
          <p:cNvSpPr txBox="1"/>
          <p:nvPr>
            <p:custDataLst>
              <p:tags r:id="rId13"/>
            </p:custDataLst>
          </p:nvPr>
        </p:nvSpPr>
        <p:spPr>
          <a:xfrm>
            <a:off x="712027" y="2929728"/>
            <a:ext cx="1760672" cy="74549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42" name="正文"/>
          <p:cNvSpPr txBox="1"/>
          <p:nvPr>
            <p:custDataLst>
              <p:tags r:id="rId14"/>
            </p:custDataLst>
          </p:nvPr>
        </p:nvSpPr>
        <p:spPr>
          <a:xfrm>
            <a:off x="2793467" y="4065175"/>
            <a:ext cx="8641705" cy="7455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发展历程：从传统工业向数字化、网络化、智能化转型的必经之路，经历了萌芽期、探索期和快速发展期三个阶段。</a:t>
            </a:r>
            <a:endParaRPr lang="zh-CN" altLang="en-US" sz="1400" spc="150">
              <a:solidFill>
                <a:schemeClr val="tx1">
                  <a:lumMod val="65000"/>
                  <a:lumOff val="35000"/>
                </a:schemeClr>
              </a:solidFill>
              <a:latin typeface="+mn-ea"/>
            </a:endParaRPr>
          </a:p>
        </p:txBody>
      </p:sp>
      <p:sp>
        <p:nvSpPr>
          <p:cNvPr id="143" name="标题"/>
          <p:cNvSpPr txBox="1"/>
          <p:nvPr>
            <p:custDataLst>
              <p:tags r:id="rId15"/>
            </p:custDataLst>
          </p:nvPr>
        </p:nvSpPr>
        <p:spPr>
          <a:xfrm>
            <a:off x="712027" y="4065175"/>
            <a:ext cx="1760672" cy="74549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47" name="正文"/>
          <p:cNvSpPr txBox="1"/>
          <p:nvPr>
            <p:custDataLst>
              <p:tags r:id="rId16"/>
            </p:custDataLst>
          </p:nvPr>
        </p:nvSpPr>
        <p:spPr>
          <a:xfrm>
            <a:off x="2793467" y="5200621"/>
            <a:ext cx="8641705" cy="7455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发展趋势：随着5G、物联网、云计算等技术的不断发展，工业互联网将迎来更广阔的发展空间，成为数字化转型的核心驱动力。</a:t>
            </a:r>
            <a:endParaRPr lang="zh-CN" altLang="en-US" sz="1400" spc="150">
              <a:solidFill>
                <a:schemeClr val="tx1">
                  <a:lumMod val="65000"/>
                  <a:lumOff val="35000"/>
                </a:schemeClr>
              </a:solidFill>
              <a:latin typeface="+mn-ea"/>
            </a:endParaRPr>
          </a:p>
        </p:txBody>
      </p:sp>
      <p:sp>
        <p:nvSpPr>
          <p:cNvPr id="148" name="标题"/>
          <p:cNvSpPr txBox="1"/>
          <p:nvPr>
            <p:custDataLst>
              <p:tags r:id="rId17"/>
            </p:custDataLst>
          </p:nvPr>
        </p:nvSpPr>
        <p:spPr>
          <a:xfrm>
            <a:off x="712027" y="5200621"/>
            <a:ext cx="1760672" cy="74549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报告目的与意义</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探讨工业互联网行业的挑战和机遇：分析行业面临的主要问题和挑战，以及未来发展的机遇和前景。</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了解2023年中国工业互联网行业的发展现状和趋势：对当前市场情况进行全面分析，包括市场规模、竞争格局和发展方向等。</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提出政策建议和行业发展的对策措施：针对当前市场情况和行业发展趋势，提出具有针对性和可操作性的政策建议和对策措施。</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为企业和政府决策提供科学依据：为企业和政府决策提供科学依据，促进工业互联网行业的健康、可持续发展。</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行业发展现状</a:t>
            </a:r>
            <a:endParaRPr lang="zh-CN" altLang="en-US"/>
          </a:p>
        </p:txBody>
      </p:sp>
      <p:sp>
        <p:nvSpPr>
          <p:cNvPr id="7"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市场规模</a:t>
            </a:r>
            <a:endParaRPr lang="zh-CN" altLang="en-US"/>
          </a:p>
        </p:txBody>
      </p:sp>
      <p:sp>
        <p:nvSpPr>
          <p:cNvPr id="6" name="正文"/>
          <p:cNvSpPr txBox="1"/>
          <p:nvPr>
            <p:custDataLst>
              <p:tags r:id="rId2"/>
            </p:custDataLst>
          </p:nvPr>
        </p:nvSpPr>
        <p:spPr>
          <a:xfrm>
            <a:off x="3342630" y="1490400"/>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总体规模：2023年中国工业互联网市场规模达到XXXX亿元，同比增长XX%。</a:t>
            </a:r>
            <a:endParaRPr lang="zh-CN" altLang="en-US" sz="1200" spc="150">
              <a:solidFill>
                <a:schemeClr val="tx1">
                  <a:lumMod val="65000"/>
                  <a:lumOff val="35000"/>
                </a:schemeClr>
              </a:solidFill>
              <a:latin typeface="+mn-ea"/>
              <a:sym typeface="+mn-ea"/>
            </a:endParaRPr>
          </a:p>
        </p:txBody>
      </p:sp>
      <p:sp>
        <p:nvSpPr>
          <p:cNvPr id="14" name="正文"/>
          <p:cNvSpPr txBox="1"/>
          <p:nvPr>
            <p:custDataLst>
              <p:tags r:id="rId3"/>
            </p:custDataLst>
          </p:nvPr>
        </p:nvSpPr>
        <p:spPr>
          <a:xfrm>
            <a:off x="3342630" y="2296801"/>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重点领域规模：云计算市场规模达到XXXX亿元，同比增长XX%。</a:t>
            </a:r>
            <a:endParaRPr lang="zh-CN" altLang="en-US" sz="1200" spc="150">
              <a:solidFill>
                <a:schemeClr val="tx1">
                  <a:lumMod val="65000"/>
                  <a:lumOff val="35000"/>
                </a:schemeClr>
              </a:solidFill>
              <a:latin typeface="+mn-ea"/>
              <a:sym typeface="+mn-ea"/>
            </a:endParaRPr>
          </a:p>
        </p:txBody>
      </p:sp>
      <p:sp>
        <p:nvSpPr>
          <p:cNvPr id="16" name="正文"/>
          <p:cNvSpPr txBox="1"/>
          <p:nvPr>
            <p:custDataLst>
              <p:tags r:id="rId4"/>
            </p:custDataLst>
          </p:nvPr>
        </p:nvSpPr>
        <p:spPr>
          <a:xfrm>
            <a:off x="3342630" y="3103202"/>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大数据市场规模达到XXXX亿元，同比增长XX%。：物联网市场规模达到XXXX亿元，同比增长XX%。</a:t>
            </a:r>
            <a:endParaRPr lang="zh-CN" altLang="en-US" sz="1200" spc="150">
              <a:solidFill>
                <a:schemeClr val="tx1">
                  <a:lumMod val="65000"/>
                  <a:lumOff val="35000"/>
                </a:schemeClr>
              </a:solidFill>
              <a:latin typeface="+mn-ea"/>
              <a:sym typeface="+mn-ea"/>
            </a:endParaRPr>
          </a:p>
        </p:txBody>
      </p:sp>
      <p:sp>
        <p:nvSpPr>
          <p:cNvPr id="18" name="正文"/>
          <p:cNvSpPr txBox="1"/>
          <p:nvPr>
            <p:custDataLst>
              <p:tags r:id="rId5"/>
            </p:custDataLst>
          </p:nvPr>
        </p:nvSpPr>
        <p:spPr>
          <a:xfrm>
            <a:off x="3342630" y="3909603"/>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区域市场规模：东部地区市场规模占比达到XX%，西部地区占比XX%，中部地区占比XX%，东北地区占比XX%。</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6"/>
            </p:custDataLst>
          </p:nvPr>
        </p:nvSpPr>
        <p:spPr>
          <a:xfrm>
            <a:off x="3342630" y="4716004"/>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新兴领域市场规模：XXXX年，中国工业互联网平台应用创新基地市场规模超过XXXX亿元。</a:t>
            </a:r>
            <a:endParaRPr lang="zh-CN" altLang="en-US" sz="1200" spc="150">
              <a:solidFill>
                <a:schemeClr val="tx1">
                  <a:lumMod val="65000"/>
                  <a:lumOff val="35000"/>
                </a:schemeClr>
              </a:solidFill>
              <a:latin typeface="+mn-ea"/>
              <a:sym typeface="+mn-ea"/>
            </a:endParaRPr>
          </a:p>
        </p:txBody>
      </p:sp>
      <p:sp>
        <p:nvSpPr>
          <p:cNvPr id="5" name="正文"/>
          <p:cNvSpPr txBox="1"/>
          <p:nvPr>
            <p:custDataLst>
              <p:tags r:id="rId7"/>
            </p:custDataLst>
          </p:nvPr>
        </p:nvSpPr>
        <p:spPr>
          <a:xfrm>
            <a:off x="3342630" y="5522405"/>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发展趋势：预计未来几年，中国工业互联网市场规模将继续保持快速增长态势。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市场竞争格局</a:t>
            </a:r>
            <a:endParaRPr lang="zh-CN" altLang="en-US"/>
          </a:p>
        </p:txBody>
      </p:sp>
      <p:sp>
        <p:nvSpPr>
          <p:cNvPr id="19"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竞争格局概述：中国工业互联网行业的市场竞争格局正在不断变化，企业间竞争激烈。</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主要竞争者：阿里巴巴、腾讯、华为等大型科技企业以及工业互联网初创企业等是该领域的主要竞争者。</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市场份额与营收情况：各个竞争者在市场份额和营收方面存在较大差异，一些龙头企业在市场占有明显优势。</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未来趋势与展望：未来中国工业互联网行业的市场竞争格局将继续演化，企业间的竞争将更加激烈，同时行业整合和并购也将成为趋势。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行业发展趋势</a:t>
            </a:r>
            <a:endParaRPr lang="zh-CN" altLang="en-US"/>
          </a:p>
        </p:txBody>
      </p:sp>
      <p:sp>
        <p:nvSpPr>
          <p:cNvPr id="8" name="梯形 7"/>
          <p:cNvSpPr/>
          <p:nvPr>
            <p:custDataLst>
              <p:tags r:id="rId2"/>
            </p:custDataLst>
          </p:nvPr>
        </p:nvSpPr>
        <p:spPr>
          <a:xfrm flipV="1">
            <a:off x="608400" y="2713291"/>
            <a:ext cx="2497130" cy="242094"/>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2400"/>
          </a:p>
        </p:txBody>
      </p:sp>
      <p:sp>
        <p:nvSpPr>
          <p:cNvPr id="10" name="任意多边形: 形状 9"/>
          <p:cNvSpPr/>
          <p:nvPr>
            <p:custDataLst>
              <p:tags r:id="rId3"/>
            </p:custDataLst>
          </p:nvPr>
        </p:nvSpPr>
        <p:spPr>
          <a:xfrm>
            <a:off x="689729" y="2394965"/>
            <a:ext cx="2331172" cy="3268814"/>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1"/>
            <a:endParaRPr lang="zh-CN" altLang="en-US" sz="2400">
              <a:solidFill>
                <a:schemeClr val="lt1"/>
              </a:solidFill>
            </a:endParaRPr>
          </a:p>
        </p:txBody>
      </p:sp>
      <p:sp>
        <p:nvSpPr>
          <p:cNvPr id="11" name="矩形: 圆顶角 10"/>
          <p:cNvSpPr/>
          <p:nvPr>
            <p:custDataLst>
              <p:tags r:id="rId4"/>
            </p:custDataLst>
          </p:nvPr>
        </p:nvSpPr>
        <p:spPr>
          <a:xfrm flipH="1">
            <a:off x="608400" y="2076640"/>
            <a:ext cx="2497130" cy="636694"/>
          </a:xfrm>
          <a:prstGeom prst="round2SameRect">
            <a:avLst/>
          </a:prstGeom>
          <a:gradFill flip="none" rotWithShape="1">
            <a:gsLst>
              <a:gs pos="100000">
                <a:schemeClr val="accent1"/>
              </a:gs>
              <a:gs pos="0">
                <a:schemeClr val="accent1">
                  <a:lumMod val="70000"/>
                  <a:lumOff val="30000"/>
                  <a:alpha val="100000"/>
                </a:schemeClr>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36" name="正文"/>
          <p:cNvSpPr txBox="1"/>
          <p:nvPr>
            <p:custDataLst>
              <p:tags r:id="rId5"/>
            </p:custDataLst>
          </p:nvPr>
        </p:nvSpPr>
        <p:spPr>
          <a:xfrm>
            <a:off x="736747" y="2988410"/>
            <a:ext cx="2240503" cy="2675749"/>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智能化水平提升：随着技术的不断发展，工业互联网行业的智能化水平将得到大幅提升，实现更高效、精准和智能的生产和服务。</a:t>
            </a:r>
            <a:endParaRPr lang="zh-CN" altLang="en-US" sz="1600" spc="150">
              <a:solidFill>
                <a:schemeClr val="tx1">
                  <a:lumMod val="65000"/>
                  <a:lumOff val="35000"/>
                </a:schemeClr>
              </a:solidFill>
              <a:latin typeface="+mn-ea"/>
            </a:endParaRPr>
          </a:p>
        </p:txBody>
      </p:sp>
      <p:sp>
        <p:nvSpPr>
          <p:cNvPr id="41" name="梯形 40"/>
          <p:cNvSpPr/>
          <p:nvPr>
            <p:custDataLst>
              <p:tags r:id="rId6"/>
            </p:custDataLst>
          </p:nvPr>
        </p:nvSpPr>
        <p:spPr>
          <a:xfrm flipV="1">
            <a:off x="3432664" y="2713291"/>
            <a:ext cx="2497130" cy="242094"/>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2400"/>
          </a:p>
        </p:txBody>
      </p:sp>
      <p:sp>
        <p:nvSpPr>
          <p:cNvPr id="42" name="任意多边形: 形状 41"/>
          <p:cNvSpPr/>
          <p:nvPr>
            <p:custDataLst>
              <p:tags r:id="rId7"/>
            </p:custDataLst>
          </p:nvPr>
        </p:nvSpPr>
        <p:spPr>
          <a:xfrm>
            <a:off x="3513993" y="2394965"/>
            <a:ext cx="2331172" cy="3268814"/>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1"/>
            <a:endParaRPr lang="zh-CN" altLang="en-US" sz="2400">
              <a:solidFill>
                <a:schemeClr val="lt1"/>
              </a:solidFill>
            </a:endParaRPr>
          </a:p>
        </p:txBody>
      </p:sp>
      <p:sp>
        <p:nvSpPr>
          <p:cNvPr id="43" name="矩形: 圆顶角 42"/>
          <p:cNvSpPr/>
          <p:nvPr>
            <p:custDataLst>
              <p:tags r:id="rId8"/>
            </p:custDataLst>
          </p:nvPr>
        </p:nvSpPr>
        <p:spPr>
          <a:xfrm flipH="1">
            <a:off x="3432664" y="2076640"/>
            <a:ext cx="2497130" cy="636694"/>
          </a:xfrm>
          <a:prstGeom prst="round2SameRect">
            <a:avLst/>
          </a:prstGeom>
          <a:gradFill flip="none" rotWithShape="1">
            <a:gsLst>
              <a:gs pos="100000">
                <a:schemeClr val="accent1"/>
              </a:gs>
              <a:gs pos="0">
                <a:schemeClr val="accent1">
                  <a:lumMod val="70000"/>
                  <a:lumOff val="30000"/>
                  <a:alpha val="100000"/>
                </a:schemeClr>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40" name="正文"/>
          <p:cNvSpPr txBox="1"/>
          <p:nvPr>
            <p:custDataLst>
              <p:tags r:id="rId9"/>
            </p:custDataLst>
          </p:nvPr>
        </p:nvSpPr>
        <p:spPr>
          <a:xfrm>
            <a:off x="3561011" y="2988410"/>
            <a:ext cx="2240503" cy="2675749"/>
          </a:xfrm>
          <a:prstGeom prst="rect">
            <a:avLst/>
          </a:prstGeom>
          <a:noFill/>
        </p:spPr>
        <p:txBody>
          <a:bodyPr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平台化服务模式普及：未来，工业互联网行业将逐渐向平台化服务模式转变，通过构建开放、共享的工业互联网平台，实现资源的高效整合和优化配置。</a:t>
            </a:r>
            <a:endParaRPr lang="zh-CN" altLang="en-US" sz="1600" spc="150">
              <a:solidFill>
                <a:schemeClr val="tx1">
                  <a:lumMod val="65000"/>
                  <a:lumOff val="35000"/>
                </a:schemeClr>
              </a:solidFill>
              <a:latin typeface="+mn-ea"/>
            </a:endParaRPr>
          </a:p>
        </p:txBody>
      </p:sp>
      <p:sp>
        <p:nvSpPr>
          <p:cNvPr id="47" name="梯形 46"/>
          <p:cNvSpPr/>
          <p:nvPr>
            <p:custDataLst>
              <p:tags r:id="rId10"/>
            </p:custDataLst>
          </p:nvPr>
        </p:nvSpPr>
        <p:spPr>
          <a:xfrm flipV="1">
            <a:off x="6256928" y="2713291"/>
            <a:ext cx="2497130" cy="242094"/>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2400"/>
          </a:p>
        </p:txBody>
      </p:sp>
      <p:sp>
        <p:nvSpPr>
          <p:cNvPr id="48" name="任意多边形: 形状 47"/>
          <p:cNvSpPr/>
          <p:nvPr>
            <p:custDataLst>
              <p:tags r:id="rId11"/>
            </p:custDataLst>
          </p:nvPr>
        </p:nvSpPr>
        <p:spPr>
          <a:xfrm>
            <a:off x="6338257" y="2394965"/>
            <a:ext cx="2331172" cy="3268814"/>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1"/>
            <a:endParaRPr lang="zh-CN" altLang="en-US" sz="2400">
              <a:solidFill>
                <a:schemeClr val="lt1"/>
              </a:solidFill>
            </a:endParaRPr>
          </a:p>
        </p:txBody>
      </p:sp>
      <p:sp>
        <p:nvSpPr>
          <p:cNvPr id="49" name="矩形: 圆顶角 48"/>
          <p:cNvSpPr/>
          <p:nvPr>
            <p:custDataLst>
              <p:tags r:id="rId12"/>
            </p:custDataLst>
          </p:nvPr>
        </p:nvSpPr>
        <p:spPr>
          <a:xfrm flipH="1">
            <a:off x="6256928" y="2076640"/>
            <a:ext cx="2497130" cy="636694"/>
          </a:xfrm>
          <a:prstGeom prst="round2SameRect">
            <a:avLst/>
          </a:prstGeom>
          <a:gradFill flip="none" rotWithShape="1">
            <a:gsLst>
              <a:gs pos="100000">
                <a:schemeClr val="accent1"/>
              </a:gs>
              <a:gs pos="0">
                <a:schemeClr val="accent1">
                  <a:lumMod val="70000"/>
                  <a:lumOff val="30000"/>
                  <a:alpha val="100000"/>
                </a:schemeClr>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46" name="正文"/>
          <p:cNvSpPr txBox="1"/>
          <p:nvPr>
            <p:custDataLst>
              <p:tags r:id="rId13"/>
            </p:custDataLst>
          </p:nvPr>
        </p:nvSpPr>
        <p:spPr>
          <a:xfrm>
            <a:off x="6385275" y="2988410"/>
            <a:ext cx="2240503" cy="2675749"/>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跨界融合创新发展：工业互联网行业将与各领域进行深度融合，推动产业链上下游企业间的协同创新，实现跨界融合和产业升级。</a:t>
            </a:r>
            <a:endParaRPr lang="zh-CN" altLang="en-US" sz="1600" spc="150">
              <a:solidFill>
                <a:schemeClr val="tx1">
                  <a:lumMod val="65000"/>
                  <a:lumOff val="35000"/>
                </a:schemeClr>
              </a:solidFill>
              <a:latin typeface="+mn-ea"/>
            </a:endParaRPr>
          </a:p>
        </p:txBody>
      </p:sp>
      <p:sp>
        <p:nvSpPr>
          <p:cNvPr id="53" name="梯形 52"/>
          <p:cNvSpPr/>
          <p:nvPr>
            <p:custDataLst>
              <p:tags r:id="rId14"/>
            </p:custDataLst>
          </p:nvPr>
        </p:nvSpPr>
        <p:spPr>
          <a:xfrm flipV="1">
            <a:off x="9080557" y="2713291"/>
            <a:ext cx="2497130" cy="242094"/>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2400"/>
          </a:p>
        </p:txBody>
      </p:sp>
      <p:sp>
        <p:nvSpPr>
          <p:cNvPr id="54" name="任意多边形: 形状 53"/>
          <p:cNvSpPr/>
          <p:nvPr>
            <p:custDataLst>
              <p:tags r:id="rId15"/>
            </p:custDataLst>
          </p:nvPr>
        </p:nvSpPr>
        <p:spPr>
          <a:xfrm>
            <a:off x="9162521" y="2394965"/>
            <a:ext cx="2331172" cy="3268814"/>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1"/>
            <a:endParaRPr lang="zh-CN" altLang="en-US" sz="2400">
              <a:solidFill>
                <a:schemeClr val="lt1"/>
              </a:solidFill>
            </a:endParaRPr>
          </a:p>
        </p:txBody>
      </p:sp>
      <p:sp>
        <p:nvSpPr>
          <p:cNvPr id="55" name="矩形: 圆顶角 54"/>
          <p:cNvSpPr/>
          <p:nvPr>
            <p:custDataLst>
              <p:tags r:id="rId16"/>
            </p:custDataLst>
          </p:nvPr>
        </p:nvSpPr>
        <p:spPr>
          <a:xfrm flipH="1">
            <a:off x="9080557" y="2076640"/>
            <a:ext cx="2497130" cy="636694"/>
          </a:xfrm>
          <a:prstGeom prst="round2SameRect">
            <a:avLst/>
          </a:prstGeom>
          <a:gradFill flip="none" rotWithShape="1">
            <a:gsLst>
              <a:gs pos="100000">
                <a:schemeClr val="accent1"/>
              </a:gs>
              <a:gs pos="0">
                <a:schemeClr val="accent1">
                  <a:lumMod val="70000"/>
                  <a:lumOff val="30000"/>
                  <a:alpha val="100000"/>
                </a:schemeClr>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52" name="正文"/>
          <p:cNvSpPr txBox="1"/>
          <p:nvPr>
            <p:custDataLst>
              <p:tags r:id="rId17"/>
            </p:custDataLst>
          </p:nvPr>
        </p:nvSpPr>
        <p:spPr>
          <a:xfrm>
            <a:off x="9208904" y="2988410"/>
            <a:ext cx="2240503" cy="2675749"/>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工业数据安全保护加强：随着工业互联网的广泛应用，数据安全问题愈发突出。未来，工业互联网行业将加强对数据安全的保护，建立完善的数据安全体系。</a:t>
            </a:r>
            <a:endParaRPr lang="zh-CN" altLang="en-US" sz="1600" spc="150">
              <a:solidFill>
                <a:schemeClr val="tx1">
                  <a:lumMod val="65000"/>
                  <a:lumOff val="35000"/>
                </a:schemeClr>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政策环境分析</a:t>
            </a:r>
            <a:endParaRPr lang="zh-CN" altLang="en-US"/>
          </a:p>
        </p:txBody>
      </p:sp>
      <p:sp>
        <p:nvSpPr>
          <p:cNvPr id="7"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国家政策支持</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政策支持力度：政府出台了一系列支持工业互联网发展的政策，为企业提供了资金、税收等方面的优惠</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国家级平台建设：政府支持建设国家级的工业互联网平台，推动企业数字化转型和产业升级</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5G与工业互联网融合发展：政府鼓励5G与工业互联网的融合发展，加速工业互联网的创新和应用</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人才培养和引进：政府支持工业互联网领域的人才培养和引进，为企业提供专业人才支持</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地方政策推动</a:t>
            </a:r>
            <a:endParaRPr lang="zh-CN" altLang="en-US"/>
          </a:p>
        </p:txBody>
      </p:sp>
      <p:sp>
        <p:nvSpPr>
          <p:cNvPr id="20" name="Freeform 21"/>
          <p:cNvSpPr>
            <a:spLocks noChangeArrowheads="1"/>
          </p:cNvSpPr>
          <p:nvPr>
            <p:custDataLst>
              <p:tags r:id="rId2"/>
            </p:custDataLst>
          </p:nvPr>
        </p:nvSpPr>
        <p:spPr bwMode="auto">
          <a:xfrm>
            <a:off x="608400" y="1894045"/>
            <a:ext cx="2149867" cy="1823393"/>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21" name="Freeform 22"/>
          <p:cNvSpPr>
            <a:spLocks noChangeArrowheads="1"/>
          </p:cNvSpPr>
          <p:nvPr>
            <p:custDataLst>
              <p:tags r:id="rId3"/>
            </p:custDataLst>
          </p:nvPr>
        </p:nvSpPr>
        <p:spPr bwMode="auto">
          <a:xfrm>
            <a:off x="608400" y="2978074"/>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25" name="Freeform 26"/>
          <p:cNvSpPr>
            <a:spLocks noChangeArrowheads="1"/>
          </p:cNvSpPr>
          <p:nvPr>
            <p:custDataLst>
              <p:tags r:id="rId4"/>
            </p:custDataLst>
          </p:nvPr>
        </p:nvSpPr>
        <p:spPr bwMode="auto">
          <a:xfrm>
            <a:off x="608400" y="2980614"/>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36" name="Freeform 22"/>
          <p:cNvSpPr>
            <a:spLocks noChangeArrowheads="1"/>
          </p:cNvSpPr>
          <p:nvPr>
            <p:custDataLst>
              <p:tags r:id="rId5"/>
            </p:custDataLst>
          </p:nvPr>
        </p:nvSpPr>
        <p:spPr bwMode="auto">
          <a:xfrm>
            <a:off x="608400" y="4067183"/>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37" name="Freeform 27"/>
          <p:cNvSpPr>
            <a:spLocks noChangeArrowheads="1"/>
          </p:cNvSpPr>
          <p:nvPr>
            <p:custDataLst>
              <p:tags r:id="rId6"/>
            </p:custDataLst>
          </p:nvPr>
        </p:nvSpPr>
        <p:spPr bwMode="auto">
          <a:xfrm>
            <a:off x="608400" y="5155656"/>
            <a:ext cx="2149867" cy="739216"/>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38" name="Freeform 26"/>
          <p:cNvSpPr>
            <a:spLocks noChangeArrowheads="1"/>
          </p:cNvSpPr>
          <p:nvPr>
            <p:custDataLst>
              <p:tags r:id="rId7"/>
            </p:custDataLst>
          </p:nvPr>
        </p:nvSpPr>
        <p:spPr bwMode="auto">
          <a:xfrm>
            <a:off x="608400" y="4069723"/>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47" name="正文"/>
          <p:cNvSpPr txBox="1"/>
          <p:nvPr>
            <p:custDataLst>
              <p:tags r:id="rId8"/>
            </p:custDataLst>
          </p:nvPr>
        </p:nvSpPr>
        <p:spPr>
          <a:xfrm>
            <a:off x="2836787" y="1805773"/>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地方政府出台政策支持工业互联网发展：为推动工业互联网行业的发展，地方政府出台了一系列支持政策，包括资金支持、税收优惠、人才引进等。</a:t>
            </a:r>
            <a:endParaRPr lang="zh-CN" altLang="en-US" sz="1600" spc="150">
              <a:solidFill>
                <a:schemeClr val="tx1">
                  <a:lumMod val="65000"/>
                  <a:lumOff val="35000"/>
                </a:schemeClr>
              </a:solidFill>
              <a:latin typeface="+mn-ea"/>
            </a:endParaRPr>
          </a:p>
        </p:txBody>
      </p:sp>
      <p:sp>
        <p:nvSpPr>
          <p:cNvPr id="48" name="正文"/>
          <p:cNvSpPr txBox="1"/>
          <p:nvPr>
            <p:custDataLst>
              <p:tags r:id="rId9"/>
            </p:custDataLst>
          </p:nvPr>
        </p:nvSpPr>
        <p:spPr>
          <a:xfrm>
            <a:off x="2836787" y="2902503"/>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地方工业互联网创新中心建设：地方政府积极推动工业互联网创新中心建设，为企业提供技术转移转化、人才培训等服务，促进工业互联网的创新发展。</a:t>
            </a:r>
            <a:endParaRPr lang="zh-CN" altLang="en-US" sz="1600" spc="150">
              <a:solidFill>
                <a:schemeClr val="tx1">
                  <a:lumMod val="65000"/>
                  <a:lumOff val="35000"/>
                </a:schemeClr>
              </a:solidFill>
              <a:latin typeface="+mn-ea"/>
            </a:endParaRPr>
          </a:p>
        </p:txBody>
      </p:sp>
      <p:sp>
        <p:nvSpPr>
          <p:cNvPr id="49" name="正文"/>
          <p:cNvSpPr txBox="1"/>
          <p:nvPr>
            <p:custDataLst>
              <p:tags r:id="rId10"/>
            </p:custDataLst>
          </p:nvPr>
        </p:nvSpPr>
        <p:spPr>
          <a:xfrm>
            <a:off x="2836787" y="3999232"/>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地方与工业互联网企业合作项目：地方政府与工业互联网企业合作开展项目，共同推动地方工业互联网的发展，促进企业数字化转型。</a:t>
            </a:r>
            <a:endParaRPr lang="zh-CN" altLang="en-US" sz="1600" spc="150">
              <a:solidFill>
                <a:schemeClr val="tx1">
                  <a:lumMod val="65000"/>
                  <a:lumOff val="35000"/>
                </a:schemeClr>
              </a:solidFill>
              <a:latin typeface="+mn-ea"/>
            </a:endParaRPr>
          </a:p>
        </p:txBody>
      </p:sp>
      <p:sp>
        <p:nvSpPr>
          <p:cNvPr id="50" name="正文"/>
          <p:cNvSpPr txBox="1"/>
          <p:nvPr>
            <p:custDataLst>
              <p:tags r:id="rId11"/>
            </p:custDataLst>
          </p:nvPr>
        </p:nvSpPr>
        <p:spPr>
          <a:xfrm>
            <a:off x="2836787" y="5095962"/>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地方财政专项资金支持工业互联网项目：为支持工业互联网项目的发展，地方政府设立了财政专项资金，为企业提供资金支持，促进项目的落地实施。</a:t>
            </a:r>
            <a:endParaRPr lang="zh-CN" altLang="en-US" sz="1600" spc="150">
              <a:solidFill>
                <a:schemeClr val="tx1">
                  <a:lumMod val="65000"/>
                  <a:lumOff val="35000"/>
                </a:schemeClr>
              </a:solidFill>
              <a:latin typeface="+mn-ea"/>
            </a:endParaRPr>
          </a:p>
        </p:txBody>
      </p:sp>
      <p:sp>
        <p:nvSpPr>
          <p:cNvPr id="32" name="Freeform 23"/>
          <p:cNvSpPr>
            <a:spLocks noChangeArrowheads="1"/>
          </p:cNvSpPr>
          <p:nvPr>
            <p:custDataLst>
              <p:tags r:id="rId12"/>
            </p:custDataLst>
          </p:nvPr>
        </p:nvSpPr>
        <p:spPr bwMode="auto">
          <a:xfrm>
            <a:off x="608400" y="1871183"/>
            <a:ext cx="2149867" cy="739216"/>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政策影响分析</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政策支持：国家出台了一系列政策，支持工业互联网的发展，包括财政支持、税收优惠等。</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政策引导：政府通过制定发展规划和产业政策，引导工业互联网行业的发展方向，促进行业转型升级。</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政策限制：政府对工业互联网行业的监管加强，对一些不符合环保要求、安全标准的企业进行限制和整改。</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政策风险：随着国际形势的变化，政策风险对工业互联网行业的影响加大，企业需要加强风险防范意识。</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https://d.book118.com/268057137063006023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6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62.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6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8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20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2.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1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223.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1"/>
  <p:tag name="KSO_WM_UNIT_INDEX" val="1_1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2"/>
  <p:tag name="KSO_WM_UNIT_INDEX" val="1_1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1_1"/>
  <p:tag name="KSO_WM_UNIT_INDEX" val="1_1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2"/>
  <p:tag name="KSO_WM_UNIT_INDEX" val="1_2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2_1"/>
  <p:tag name="KSO_WM_UNIT_INDEX" val="1_2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1"/>
  <p:tag name="KSO_WM_UNIT_INDEX" val="1_3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2"/>
  <p:tag name="KSO_WM_UNIT_INDEX" val="1_3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3_1"/>
  <p:tag name="KSO_WM_UNIT_INDEX" val="1_3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2"/>
  <p:tag name="KSO_WM_UNIT_INDEX" val="1_4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4_1"/>
  <p:tag name="KSO_WM_UNIT_INDEX" val="1_4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1"/>
  <p:tag name="KSO_WM_UNIT_INDEX" val="1_5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2"/>
  <p:tag name="KSO_WM_UNIT_INDEX" val="1_5_2"/>
  <p:tag name="KSO_WM_UNIT_LAYERLEVEL" val="1_1_1"/>
  <p:tag name="KSO_WM_UNIT_SUBTYPE" val="d"/>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5_1"/>
  <p:tag name="KSO_WM_UNIT_INDEX" val="1_5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1"/>
  <p:tag name="KSO_WM_UNIT_INDEX" val="1_6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2"/>
  <p:tag name="KSO_WM_UNIT_INDEX" val="1_6_2"/>
  <p:tag name="KSO_WM_UNIT_LAYERLEVEL" val="1_1_1"/>
  <p:tag name="KSO_WM_UNIT_SUBTYPE" val="d"/>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6_1"/>
  <p:tag name="KSO_WM_UNIT_INDEX" val="1_6_1"/>
  <p:tag name="KSO_WM_UNIT_ISCONTENTSTITLE" val="0"/>
  <p:tag name="KSO_WM_UNIT_ISNUMDGMTITLE" val="0"/>
  <p:tag name="KSO_WM_UNIT_LAYERLEVEL" val="1_1_1"/>
  <p:tag name="KSO_WM_UNIT_NOCLEAR" val="0"/>
  <p:tag name="KSO_WM_UNIT_PRESET_TEXT" val="添加目录标题&#10;"/>
  <p:tag name="KSO_WM_UNIT_TYPE" val="l_h_a"/>
</p:tagLst>
</file>

<file path=ppt/tags/tag244.xml><?xml version="1.0" encoding="utf-8"?>
<p:tagLst xmlns:p="http://schemas.openxmlformats.org/presentationml/2006/main">
  <p:tag name="KSO_WM_BEAUTIFY_FLAG" val="#wm#"/>
  <p:tag name="KSO_WM_DIAGRAM_GROUP_CODE" val="l1-1"/>
  <p:tag name="KSO_WM_SLIDE_DIAGTYPE" val="l"/>
  <p:tag name="KSO_WM_SLIDE_ID" val="custom2023027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247.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1_1"/>
  <p:tag name="KSO_WM_UNIT_INDEX" val="1_1_1"/>
  <p:tag name="KSO_WM_UNIT_LAYERLEVEL" val="1_1_1"/>
  <p:tag name="KSO_WM_UNIT_LINE_FORE_SCHEMECOLOR_INDEX" val="5"/>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2_1"/>
  <p:tag name="KSO_WM_UNIT_INDEX" val="1_2_1"/>
  <p:tag name="KSO_WM_UNIT_LAYERLEVEL" val="1_1_1"/>
  <p:tag name="KSO_WM_UNIT_LINE_FORE_SCHEMECOLOR_INDEX" val="8"/>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3_1"/>
  <p:tag name="KSO_WM_UNIT_INDEX" val="1_3_1"/>
  <p:tag name="KSO_WM_UNIT_LAYERLEVEL" val="1_1_1"/>
  <p:tag name="KSO_WM_UNIT_LINE_FORE_SCHEMECOLOR_INDEX" val="5"/>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4_1"/>
  <p:tag name="KSO_WM_UNIT_INDEX" val="1_4_1"/>
  <p:tag name="KSO_WM_UNIT_LAYERLEVEL" val="1_1_1"/>
  <p:tag name="KSO_WM_UNIT_LINE_FORE_SCHEMECOLOR_INDEX" val="8"/>
  <p:tag name="KSO_WM_UNIT_TYPE" val="l_h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2_2"/>
  <p:tag name="KSO_WM_UNIT_INDEX" val="1_2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1_2"/>
  <p:tag name="KSO_WM_UNIT_INDEX" val="1_1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4_2"/>
  <p:tag name="KSO_WM_UNIT_INDEX" val="1_4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3_2"/>
  <p:tag name="KSO_WM_UNIT_INDEX" val="1_3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00109863281,&quot;width&quot;:862.716552734375}"/>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274.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85.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1_2"/>
  <p:tag name="KSO_WM_UNIT_INDEX" val="1_1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1_1"/>
  <p:tag name="KSO_WM_UNIT_INDEX" val="1_1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8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2_2"/>
  <p:tag name="KSO_WM_UNIT_INDEX" val="1_2_2"/>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2_1"/>
  <p:tag name="KSO_WM_UNIT_INDEX" val="1_2_1"/>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9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3_2"/>
  <p:tag name="KSO_WM_UNIT_INDEX" val="1_3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3_1"/>
  <p:tag name="KSO_WM_UNIT_INDEX" val="1_3_1"/>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9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4_2"/>
  <p:tag name="KSO_WM_UNIT_INDEX" val="1_4_2"/>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4_1"/>
  <p:tag name="KSO_WM_UNIT_INDEX" val="1_4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303.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3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1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1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3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3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3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3_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4_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5_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MiSans Heavy</vt:lpstr>
      <vt:lpstr>MiSans Normal</vt:lpstr>
      <vt:lpstr>Wingdings</vt:lpstr>
      <vt:lpstr>Calibri Light</vt:lpstr>
      <vt:lpstr>Office Theme</vt:lpstr>
      <vt:lpstr>2023年中国工业互联网行业发展报告</vt:lpstr>
      <vt:lpstr>目录</vt:lpstr>
      <vt:lpstr>概述</vt:lpstr>
      <vt:lpstr>工业互联网行业概述</vt:lpstr>
      <vt:lpstr>报告目的与意义</vt:lpstr>
      <vt:lpstr>行业发展现状</vt:lpstr>
      <vt:lpstr>市场规模</vt:lpstr>
      <vt:lpstr>市场竞争格局</vt:lpstr>
      <vt:lpstr>行业发展趋势</vt:lpstr>
      <vt:lpstr>政策环境分析</vt:lpstr>
      <vt:lpstr>国家政策支持</vt:lpstr>
      <vt:lpstr>地方政策推动</vt:lpstr>
      <vt:lpstr>政策影响分析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2024-08-30T01:21:13.405</cp:lastPrinted>
  <dcterms:created xsi:type="dcterms:W3CDTF">2024-08-29T17:21:13Z</dcterms:created>
  <dcterms:modified xsi:type="dcterms:W3CDTF">2024-08-29T17:21:17Z</dcterms:modified>
</cp:coreProperties>
</file>