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F8915-651C-4D56-B175-CE17FB113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DCDD5-E9ED-4961-A3DF-3DD8F400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42424-824D-4963-897D-849CC4BF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ED07F-41B8-48E5-90C5-B5F45E899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E67E10-FDE7-4AF1-874D-9DDB2868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38A0BC-B0C3-45FF-9CCE-947D3E2A4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CF20C-2028-4AF9-8AFE-8E394C9F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2EFC3-5F4F-4FBE-9769-049D53D97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62659-04DD-407A-8D29-24DBE3853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AF342-91FF-42EB-8798-A02ED7E00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E589E-1366-4EA0-8569-C734DCA82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61020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介绍科室护理团队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科室护理团队简介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护理团队成员介绍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护理团队专业技能与培训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护理团队工作成果与荣誉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科室护理团队简介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68" r="33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科室护理团队共有20名护士，其中包括护士长1名，资深护士5名，普通护士14名。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团队成员均具有护理专业背景和丰富的临床经验，其中本科学历占比达到80%，硕士研究生占比为20%。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团队规模与构成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9" r="218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提供优质的护理服务，保障患者的生命安全和身心健康。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团队使命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成为行业内领先的护理团队，为患者提供专业、贴心、高效的护理服务。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团队使命与愿景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73" b="89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倡导团结协作、积极进取、创新发展的工作氛围，鼓励团队成员相互支持、共同成长。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以患者为中心，尊重生命、关爱患者，注重细节、追求卓越，诚信、责任、奉献。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团队文化与价值观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护理团队成员介绍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主管护师具备丰富的临床经验和专业知识，能够处理复杂的病例和应对紧急情况。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主管护师还负责培训和指导护师和护士，提高整个团队的护理水平。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535" r="1053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817" r="8817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主管护师是护理团队的领导者和指导者，负责制定护理计划和方案，并监督护士的执行情况。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主管护师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护师是护理团队的重要成员，负责具体的护理工作，包括病人评估、病情监测、护理操作等。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护师具备一定的临床经验和专业知识，能够独立完成常规护理任务。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护师还需要与医生、护士和其他医疗人员密切合作，确保病人得到全面、专业的护理服务。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护士还需要关注病人的心理和社会需求，提供人性化的关怀和照顾，促进病人的康复和舒适。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护士是护理团队的基础力量，负责病人的日常护理和病情观察。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护士需要掌握基本的护理技能和操作规程，能够正确执行医嘱和护理计划。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护理团队专业技能与培训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https://d.book118.com/268061020112006045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2024-09-26T06:57:33.559</cp:lastPrinted>
  <dcterms:created xsi:type="dcterms:W3CDTF">2024-09-25T22:57:33Z</dcterms:created>
  <dcterms:modified xsi:type="dcterms:W3CDTF">2024-09-25T22:57:35Z</dcterms:modified>
</cp:coreProperties>
</file>