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31F58-1B44-460D-8345-DF466D943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612CC-256D-4AB4-9D6D-7326ABC91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E92A9-8416-492E-A710-353B31CBA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92721-17CB-44AC-95A1-206696A2B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7B6453-6E50-431F-B59B-8C010B34D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06409E-CF1A-4F64-870B-1760A36C1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00CD07-1F12-448E-9101-AEFD3D530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5ADAB-9E20-413F-BD6E-036C6AC95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42C52-958C-44A6-B4AC-C14DA042F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AF2D9-C568-4F69-82C6-A9F0D243B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A0A71-1562-462B-BEA8-62639CABA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62135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晨晚间护理管理查房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晨晚间护理管理概述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晨晚间护理管理要点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晨晚间护理管理实践案例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晨晚间护理管理面临的挑战与对策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未来晨晚间护理管理的发展趋势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晨晚间护理管理概述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晨晚间护理是指每天早晨和晚上对病人进行的基础护理服务，包括清洁、卫生、病情观察等方面。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晨晚间护理能够保持病人的舒适和清洁，预防感染和其他并发症的发生，同时也有助于病人的康复和心理状态的改善。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晨晚间护理的定义与重要性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晨晚间护理的重要性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晨晚间护理的定义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晨晚间护理的目标是确保病人得到高质量的护理服务，保持病人的舒适和安全，提高病人的满意度。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晨晚间护理的目标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晨晚间护理应遵循无菌原则、人性化原则、科学性原则和及时性原则，以确保护理效果和病人的安全。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晨晚间护理的原则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晨晚间护理的目标与原则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晨晚间护理的流程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晨晚间护理的流程包括评估病人的情况、准备护理用品、进行护理操作、记录护理情况和整理用具等步骤。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晨晚间护理的内容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晨晚间护理的内容包括口腔护理、皮肤清洁、头发梳理、床铺整理、病情观察等，根据病人的具体情况和需要进行调整。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晨晚间护理的流程与内容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晨晚间护理管理要点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合理配置护理人员，根据病区规模、患者数量和护理工作量进行动态调整，确保满足临床需求。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定期开展护理人员培训，提高护理技能和操作水平，确保护理工作安全、有效。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人员配置与培训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根据患者病情和护理需求，制定个性化的护理计划，明确护理目标、措施和评价标准。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按照护理计划，有序开展各项护理工作，确保计划的有效执行和落实。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计划实施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护理质量的监控与改进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质量监控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建立完善的护理质量监控体系，定期对护理工作进行检查、评估和反馈，及时发现和纠正问题。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针对监控中发现的问题，制定改进措施，持续优化护理流程和服务质量。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加强与患者的沟通交流，关注患者需求和感受，建立良好的护患关系。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根据患者病情和认知情况，开展针对性的健康教育活动，提高患者自我管理和保健能力。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患者沟通与健康教育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晨晚间护理管理实践案例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https://d.book118.com/268062135115006034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2024-09-13T06:25:28.076</cp:lastPrinted>
  <dcterms:created xsi:type="dcterms:W3CDTF">2024-09-12T22:25:28Z</dcterms:created>
  <dcterms:modified xsi:type="dcterms:W3CDTF">2024-09-12T22:25:30Z</dcterms:modified>
</cp:coreProperties>
</file>