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A4C7A8-9595-4A25-868D-1CED4CC75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D6E2AA-B207-48AA-84CC-ACF64FDEB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12898A-2B42-4401-802C-93CFFBE1D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EA8831-B8BF-4134-9399-57756F46E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F5CD2C-9178-45CE-B05D-F434AA786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04B649-9C5B-4933-B56F-65C53C63B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4EA005-D141-48E1-AC7A-DF0F83440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38B88F-155D-46D8-85CF-DB7A65264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AB2F74-F131-46B2-8858-564CB11B9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657249-527B-453E-AD78-0A83BC1F4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12A07F-21BB-42BF-A753-190313AFB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6307705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学校德育工作总结汇报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本学期德育工作回顾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德育工作成效分析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德育工作存在问题和挑战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下学期德育工作规划和展望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对学校德育工作的建议和意见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9356" b="293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589" b="1458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6110" b="1611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贯彻教育方针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德育工作是学校教育的重要组成部分，旨在培养学生正确的世界观、人生观和价值观，促进学生全面发展。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应对社会挑战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当前社会面临着诸多挑战，如价值观多元化、网络信息泛滥等，学校德育工作显得尤为重要。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提升教育质量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通过加强德育工作，提高学生的思想道德素质，进而提升学校整体教育质量。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德育活动开展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介绍学校组织的各类德育活动，如主题班会、社会实践、志愿服务等，以及学生的参与情况和活动效果。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德育课程实施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汇报学校德育课程的开设情况、教学内容、教学方法及效果评估等。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校园文化建设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汇报学校在校园文化建设方面的举措和成果，如校风、学风、教风以及校园环境等。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学生品德表现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分析学生在思想品德、行为习惯等方面的表现及进步情况，以及存在的问题和改进措施。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家校合作情况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介绍学校与家长在德育工作方面的合作方式和成果，如家长会、家访、家长学校等。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本学期德育工作回顾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146" r="301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906" r="2990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本学期学校德育工作的目标是培养学生树立正确的世界观、人生观和价值观，促进学生全面发展。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德育目标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为实现德育目标，学校制定了详细的德育工作计划，包括思想教育、品德培养、行为规范、心理健康等方面的内容。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德育计划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德育工作目标和计划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德育工作组织和实施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学校成立了德育工作领导小组，由校长任组长，德育处、教导处、年级组等部门共同参与，形成了全校协同推进德育工作的良好格局。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实施措施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学校通过课堂教学、主题班会、社会实践、校园文化活动等多种途径实施德育工作，注重学生的主体性和实践性，让学生在活动中体验、感悟和成长。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经过一学期的努力，学生的思想道德素质得到了显著提高，校园文明风尚更加浓厚，学生行为规范合格率达到了100%。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成果展示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学校在德育工作中注重创新，开展了丰富多彩的校园文化活动和社会实践活动，如“感恩教育”、“文明礼仪伴我行”、“志愿服务进社区”等，让学生在实践中感受德育的魅力，取得了良好的教育效果。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亮点呈现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德育工作成果和亮点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德育工作成效分析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通过课堂教学、主题班会、德育讲座等多种形式，加强对学生社会主义核心价值观的培养和教育。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价值观教育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学生能够正确理解道德规范和伦理原则，具备基本的道德判断和选择能力。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道德认知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学生表现出积极向上的道德情感，如关爱他人、尊重生命、热爱和平等。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道德情感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学生在日常生活中能够自觉遵守社会公德、职业道德和家庭伦理道德，积极履行公民责任和义务。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道德行为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学生思想道德素质提升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583" r="1758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学生具备良好的文明礼仪习惯，如礼貌待人、尊重师长、遵守公共秩序等。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文明礼仪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学生养成自主学习的习惯，掌握科学的学习方法，提高学习效率。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学习习惯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学生热爱劳动，积极参与学校组织的各类劳动和社会实践活动。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劳动习惯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学生树立健康意识，养成良好的饮食、运动和作息习惯。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健康生活习惯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学生行为习惯养成教育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687" r="2468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学校注重校园环境建设，营造优美、整洁、文明的校园环境，发挥环境育人的作用。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校园环境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学校积极开展丰富多彩的校园文化活动，如艺术节、运动会、读书节等，为学生提供展示才华的平台。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文化活动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学校鼓励学生自发组织各类社团，如文学社、书法社、舞蹈社等，培养学生的兴趣爱好和团队协作精神。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学生社团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学校形成良好的校风学风，师生共同营造积极向上、和谐共进的校园氛围。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校风学风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校园文化建设成果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https://d.book118.com/268063077053006025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2024-09-02T01:07:16.823</cp:lastPrinted>
  <dcterms:created xsi:type="dcterms:W3CDTF">2024-09-01T17:07:16Z</dcterms:created>
  <dcterms:modified xsi:type="dcterms:W3CDTF">2024-09-01T17:07:19Z</dcterms:modified>
</cp:coreProperties>
</file>