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31912-A514-474B-BA06-49B743E96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E631E-1F58-49CA-B77B-7C45CE13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C972D-688B-48E5-B4F9-2B05330F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2692B-6131-4029-A02F-F40BE785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A688D-9BCC-4907-A0C9-2C3A798C4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8F1C4-A1DB-48CD-9C80-DA45C70D9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75D3E-C046-4AFB-9C9F-03338C516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D8112-8E26-4838-9B44-7F7809B9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86A5C-CA2D-4896-91C2-260E8D02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04FF9-1DD3-4D5D-AE0F-FFBC964D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EBA7D-72AD-41A1-A6AE-5114411D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4070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羊水穿刺的过程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羊水穿刺的案例分享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63" b="198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羊水穿刺的概述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羊水穿刺是一种产前诊断技术，通过抽取孕妇子宫内的羊水样本进行胎儿染色体和基因检测，以评估胎儿是否存在遗传疾病和染色体异常。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羊水穿刺通常在怀孕16-20周进行，此时羊水中的胎儿细胞数量较多，且对胎儿和母体的影响较小。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30" b="74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羊水穿刺的重要性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早期发现胎儿异常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通过羊水穿刺可以检测出胎儿是否存在染色体异常、单基因遗传病、代谢性疾病等，有助于早期发现和治疗。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遗传咨询和生育建议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根据羊水穿刺的结果，医生可以为孕妇提供详细的遗传咨询和生育建议，帮助夫妇做出科学决策。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避免遗传疾病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通过羊水穿刺可以检测出一些严重的遗传疾病，如唐氏综合征、威廉姆斯综合征等，从而避免这些疾病的遗传。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羊水穿刺的过程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对孕妇进行全面评估，了解其身体状况、产检情况及胎儿情况，确保手术安全。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向孕妇详细介绍手术过程、风险及注意事项，并签署知情同意书。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孕妇需进行相关检查，如血常规、凝血功能等，并确保无感染症状。同时，需提前预约手术时间，并告知医生任何过敏史。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医生对孕妇腹部进行消毒，并使用局部麻醉减轻孕妇疼痛感。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消毒与麻醉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医生使用超声波定位，将穿刺针插入孕妇子宫内，抽取适量羊水。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抽取的羊水将送往实验室进行染色体、基因等检查。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孕妇需在医院观察2-4小时，确保无异常反应。同时，需保证充分休息，避免剧烈运动。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观察与休息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孕妇可能会出现轻微腹痛、阴道出血等症状，一般属于正常现象。如出现严重不适，应及时就医。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疼痛与出血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术后需保持外阴清洁，避免性生活和盆浴，以防感染。同时，需定期回医院复查，了解胎儿情况。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羊水穿刺的护理要点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在羊水穿刺过程中，给予孕妇鼓励和安慰，增强其信心和安全感。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向孕妇解释羊水穿刺的目的、过程和注意事项，缓解其紧张、焦虑的情绪。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术后心理关怀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告知孕妇术后可能出现的不适症状及应对方法，帮助其平稳度过恢复期。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https://d.book118.com/268064070051006046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2024-09-27T05:03:42.032</cp:lastPrinted>
  <dcterms:created xsi:type="dcterms:W3CDTF">2024-09-26T21:03:42Z</dcterms:created>
  <dcterms:modified xsi:type="dcterms:W3CDTF">2024-09-26T21:03:44Z</dcterms:modified>
</cp:coreProperties>
</file>