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D27643-97C3-4298-B156-182963E227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BDC779-405A-40CC-BA30-60136BC75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38156-5741-4565-9084-AEC062231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747FF5F-5850-40AD-9DD0-FD60C1A588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AF12A7C-0AE2-4CF2-B56C-5417600391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26DACEE-BD20-40CA-B41F-2FB9469C66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9AC37A2-017A-4FD2-BDA6-E7381170F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735A47-A830-4223-B2B7-B95881A45D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1B6985-5408-4DBA-83EC-8A731D10CA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10C0FE-52A2-4ADD-8D28-E52C363480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C70B6-7FFA-4F3F-BCFA-B461D598D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064141132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门诊美篇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门诊服务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门诊医生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门诊案例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门诊评价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833" r="1683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门诊是一家集医疗、预防、保健、康复于一体的综合性医疗机构，提供全方位的医疗服务。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门诊拥有一支经验丰富、技术精湛的医疗团队，能够为患者提供专业、优质的医疗服务。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门诊注重医疗质量和服务质量，致力于为患者提供舒适、温馨的就诊环境。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门诊简介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门诊根据患者的具体情况和需求，提供个性化的诊疗方案，确保患者得到最适合自己的医疗服务。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个性化服务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8417" r="184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先进设备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门诊引进了一批先进的医疗设备，能够为患者提供更加精准、高效的诊疗服务。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门诊采用多种治疗手段相结合的方式，为患者提供全方位的治疗方案，确保患者早日康复。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门诊特色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门诊的就诊环境宽敞舒适，设有独立的诊疗室、检查室和休息区，能够满足患者的不同需求。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50" r="166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舒适宽敞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门诊注重环境卫生和整洁，为患者提供一个温馨、整洁的就诊环境。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温馨整洁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门诊设有便民设施，如免费Wi-Fi、茶水等，为患者提供人性化的服务。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人性化设施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门诊环境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门诊服务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472" b="47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诊疗服务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诊疗流程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提供便捷的诊疗流程，包括预约挂号、就诊、检查、取药等环节，确保患者得到及时、专业的医疗服务。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诊疗质量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注重诊疗质量，通过严格的诊疗规范和操作流程，确保患者得到高质量的诊疗服务。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医疗团队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拥有经验丰富、技术精湛的医疗团队，能够为患者提供全方位的诊疗服务。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提供全面的护理服务，包括病情监测、护理操作、健康教育等环节，确保患者得到科学、专业的护理。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护理流程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注重护理质量，通过严格的护理规范和操作流程，确保患者得到高质量的护理服务。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0000" r="100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拥有专业、细心的护理团队，能够为患者提供全方位的护理服务。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护理团队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健康指导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提供个性化的健康指导服务，包括饮食、运动、生活方式等方面的指导，帮助患者养成良好的生活习惯。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健康档案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为患者建立健康档案，记录患者的病情、诊疗和护理情况，方便医生对患者的病情进行全面了解和管理。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随访服务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定期对患者进行随访，了解患者的病情变化和康复情况，及时调整诊疗和护理方案，提高患者的康复效果。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08" r="16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750" r="1675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健康管理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门诊医生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https://d.book118.com/268064141132006026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2024-09-04T09:54:43.771</cp:lastPrinted>
  <dcterms:created xsi:type="dcterms:W3CDTF">2024-09-04T01:54:43Z</dcterms:created>
  <dcterms:modified xsi:type="dcterms:W3CDTF">2024-09-04T01:54:45Z</dcterms:modified>
</cp:coreProperties>
</file>