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17890-9AF6-40B8-9031-66F44F889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AD135-E282-4A09-9554-697E4B50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7BCCE-A67C-4CF3-A0E2-32A571AB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42A1D-F87C-41FA-A926-F8A75F234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1BE54-5BD7-4819-8574-8D68345CD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3EFA1-ADEE-43CE-A3D3-B80D8EB7C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443A6-3D8D-413C-8172-F1E182123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1DAA8-8F43-4CB8-8894-794BB5B17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B941A-4848-4431-9DB5-88E49073E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EAF7F-0D6E-4C5C-A983-E2F3F9773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5709D-241B-4A27-9151-B6910B51D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650250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暨大-生化课件-酶学与底物相关性\n## 1.酶学的基本概念及其重要性\n### 1.1酶的定义、分类和性质\n### 1.2酶的催化作用机制\n### 1.3酶在生物体内的作用和重要性\n## 2.酶的底物选择性和特异性\n### 2.1底物的定义和分类\n### 2.2酶的底物选择性和特异性的影响因素\n### 2.3底物结合对酶活性的影响\n## 3.酶的动力学和抑制作用\n### 3.1酶的动力学特性及其分析\n### 3.2酶的抑制作用类型及其机制\n### 3.3酶抑制作用的生理意义和临床应用\n## 4.酶与疾病的关系\n### 4.1酶在疾病发生和发展中的作用\n### 4.2酶异常与疾病的关系\n### 4.3酶在疾病诊断和治疗中的应用\n## 5.酶工程及其在医药领域的应用\n### 5.1酶工程的基本概念和方法\n### 5.2酶在医药领域的应用现状\n### 5.3酶工程在未来医药领域的发展趋势和挑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暨大-生化课件-酶学与底物相关性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酶学的基本概念及其重要性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酶是由活细胞产生的蛋白质催化剂</a:t>
                </a:r>
                <a:endParaRPr/>
              </a:p>
            </p:txBody>
          </p:sp>
          <p:sp>
            <p:nvSpPr>
              <p:cNvPr id="1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促进生物体内的各种化学反应进行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酶的活性受到生物体内环境因素的影响</a:t>
                </a:r>
                <a:endParaRPr/>
              </a:p>
            </p:txBody>
          </p:sp>
        </p:grpSp>
        <p:grpSp>
          <p:nvGrpSpPr>
            <p:cNvPr id="1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酶的分类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按照酶催化的化学反应类型分类：水解酶、氧化还原酶、转移酶等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按照酶的结构特点分类：纯蛋白酶、核酸酶、金属酶等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酶的性质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高度特异性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，只能催化一种或少数几种特定的化学反应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高度催化效率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，能够加速生物体内化学反应的速度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可调控性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，生物体可以通过调节酶的合成和降解来控制化学反应的进行</a:t>
                </a:r>
                <a:endParaRPr/>
              </a:p>
            </p:txBody>
          </p:sp>
        </p:grpSp>
      </p:grpSp>
      <p:pic>
        <p:nvPicPr>
          <p:cNvPr id="1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酶的定义、分类和性质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酶的活性中心</a:t>
                </a:r>
                <a:endParaRPr/>
              </a:p>
            </p:txBody>
          </p:sp>
          <p:sp>
            <p:nvSpPr>
              <p:cNvPr id="1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酶分子上具有催化活性的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特定区域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活性中心与底物结合，形成酶-底物复合物</a:t>
                </a:r>
                <a:endParaRPr/>
              </a:p>
            </p:txBody>
          </p:sp>
        </p:grpSp>
        <p:grpSp>
          <p:nvGrpSpPr>
            <p:cNvPr id="19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酶的催化作用机制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邻近效应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：活性中心的氨基酸残基与底物分子形成暂时的共价键，降低底物的活化能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定向效应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：活性中心的形状与底物分子的形状相匹配，使底物分子更容易进入活性中心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酸-碱催化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：活性中心的氨基酸残基通过质子转移参与底物的催化过程</a:t>
                </a:r>
                <a:endParaRPr/>
              </a:p>
            </p:txBody>
          </p:sp>
          <p:sp>
            <p:nvSpPr>
              <p:cNvPr id="19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酶的催化作用机制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酶在生物体内的作用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参与生物体内的各种代谢过程，如糖代谢、脂肪代谢、蛋白质代谢等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维持生物体内环境的稳定，如调节酸碱平衡、维持体温等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酶的重要性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酶是生物体内化学反应的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催化剂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，没有酶，生物体内的许多化学反应无法进行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酶的异常与许多疾病的发生和发展密切相关，如酶缺乏症、酶活性异常等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酶在生物体内的作用和重要性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酶的底物选择性和特异性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底物的定义和分类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底物的定义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底物是酶催化反应的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作用对象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，与酶结合后发生化学反应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底物可以是生物体内的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小分子物质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，如氨基酸、糖、脂肪酸等，也可以是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大分子物质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，如蛋白质、核酸等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底物的分类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按照底物的化学性质分类：有机底物、无机底物等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按照底物与酶的相互作用方式分类：竞争性底物、非竞争性底物等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酶的底物选择性和特异性的影响因素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酶分子结构的影响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酶的活性中心形状与底物分子的形状相匹配，决定了酶对底物的选择性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酶分子表面的电荷分布和疏水性影响底物与酶的结合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底物分子结构的影响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底物的化学结构和空间结构与酶的活性中心相匹配，影响酶对底物的特异性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底物的浓度影响酶对底物的选择性，低浓度底物时，酶对底物的选择性更高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底物结合对酶活性的影响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底物结合到酶的活性中心后，酶的活性中心发生变化，促进化学反应的进行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底物结合到酶的活性中心后，酶的活性中心形状发生改变，影响酶对底物的特异性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底物结合对酶活性的调节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生物体可以通过调节底物的浓度来调节酶的活性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生物体可以通过调节酶的合成和降解来调节酶的活性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底物结合对酶活性的影响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酶的动力学和抑制作用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酶的动力学特性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：描述酶催化反应的速度，与酶的浓度和底物的浓度有关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：描述酶对底物的选择性，与酶和底物的结构有关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：描述酶在生物体内的稳定性，与酶的结构和生物体内的环境因素有关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酶动力学特性的分析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通过测定酶的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动力学常数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来描述酶的动力学特性，如米氏常数（Km）、最大反应速率（Vmax）等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酶活曲线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来描述酶的动力学特性，如S型曲线、V型曲线等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酶的动力学特性及其分析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https://d.book118.com/268065025065006041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暨大-生化课件-酶学与底物相关性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2024-09-20T07:29:51.731</cp:lastPrinted>
  <dcterms:created xsi:type="dcterms:W3CDTF">2024-09-19T23:29:51Z</dcterms:created>
  <dcterms:modified xsi:type="dcterms:W3CDTF">2024-09-19T23:29:53Z</dcterms:modified>
</cp:coreProperties>
</file>