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9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9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F25E5-17BB-4337-8CFD-C7661AF22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D7909-0914-423F-8048-E629B7E47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F76C8-0CFF-4E1F-803E-30E5CDFBB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E16D0-07A9-4704-BE2A-1AC512619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CD2502-D10D-4C43-BFC5-BB7285FCF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4E6790-225C-4C6C-9905-D9A30C9AC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1B674D-8D9C-48C1-B14D-67732CA6D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5E119-30D7-45D3-9A06-D2EB3992C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317E6-87B1-4417-81CE-F8DB23F31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E598D-445E-44D8-99C4-BE918F9C7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7C2CB-036B-454C-A4C1-437BAE5CB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86" r:id="rId2"/>
    <p:sldLayoutId id="2147484687" r:id="rId3"/>
    <p:sldLayoutId id="2147484688" r:id="rId4"/>
    <p:sldLayoutId id="2147484689" r:id="rId5"/>
    <p:sldLayoutId id="2147484690" r:id="rId6"/>
    <p:sldLayoutId id="2147484691" r:id="rId7"/>
    <p:sldLayoutId id="2147484692" r:id="rId8"/>
    <p:sldLayoutId id="2147484693" r:id="rId9"/>
    <p:sldLayoutId id="2147484694" r:id="rId10"/>
    <p:sldLayoutId id="214748469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22" Type="http://schemas.openxmlformats.org/officeDocument/2006/relationships/tags" Target="../tags/tag205.xml" /><Relationship Id="rId23" Type="http://schemas.openxmlformats.org/officeDocument/2006/relationships/tags" Target="../tags/tag206.xml" /><Relationship Id="rId24" Type="http://schemas.openxmlformats.org/officeDocument/2006/relationships/tags" Target="../tags/tag207.xml" /><Relationship Id="rId25" Type="http://schemas.openxmlformats.org/officeDocument/2006/relationships/tags" Target="../tags/tag208.xml" /><Relationship Id="rId26" Type="http://schemas.openxmlformats.org/officeDocument/2006/relationships/tags" Target="../tags/tag209.xml" /><Relationship Id="rId27" Type="http://schemas.openxmlformats.org/officeDocument/2006/relationships/tags" Target="../tags/tag210.xml" /><Relationship Id="rId28" Type="http://schemas.openxmlformats.org/officeDocument/2006/relationships/tags" Target="../tags/tag211.xml" /><Relationship Id="rId29" Type="http://schemas.openxmlformats.org/officeDocument/2006/relationships/tags" Target="../tags/tag212.xml" /><Relationship Id="rId3" Type="http://schemas.openxmlformats.org/officeDocument/2006/relationships/tags" Target="../tags/tag186.xml" /><Relationship Id="rId30" Type="http://schemas.openxmlformats.org/officeDocument/2006/relationships/tags" Target="../tags/tag213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18" Type="http://schemas.openxmlformats.org/officeDocument/2006/relationships/tags" Target="../tags/tag253.xml" /><Relationship Id="rId19" Type="http://schemas.openxmlformats.org/officeDocument/2006/relationships/tags" Target="../tags/tag254.xml" /><Relationship Id="rId2" Type="http://schemas.openxmlformats.org/officeDocument/2006/relationships/tags" Target="../tags/tag237.xml" /><Relationship Id="rId20" Type="http://schemas.openxmlformats.org/officeDocument/2006/relationships/tags" Target="../tags/tag255.xml" /><Relationship Id="rId21" Type="http://schemas.openxmlformats.org/officeDocument/2006/relationships/tags" Target="../tags/tag256.xml" /><Relationship Id="rId22" Type="http://schemas.openxmlformats.org/officeDocument/2006/relationships/tags" Target="../tags/tag257.xml" /><Relationship Id="rId23" Type="http://schemas.openxmlformats.org/officeDocument/2006/relationships/tags" Target="../tags/tag258.xml" /><Relationship Id="rId24" Type="http://schemas.openxmlformats.org/officeDocument/2006/relationships/tags" Target="../tags/tag259.xml" /><Relationship Id="rId25" Type="http://schemas.openxmlformats.org/officeDocument/2006/relationships/tags" Target="../tags/tag260.xml" /><Relationship Id="rId26" Type="http://schemas.openxmlformats.org/officeDocument/2006/relationships/tags" Target="../tags/tag261.xml" /><Relationship Id="rId27" Type="http://schemas.openxmlformats.org/officeDocument/2006/relationships/tags" Target="../tags/tag262.xml" /><Relationship Id="rId28" Type="http://schemas.openxmlformats.org/officeDocument/2006/relationships/tags" Target="../tags/tag263.xml" /><Relationship Id="rId29" Type="http://schemas.openxmlformats.org/officeDocument/2006/relationships/tags" Target="../tags/tag264.xml" /><Relationship Id="rId3" Type="http://schemas.openxmlformats.org/officeDocument/2006/relationships/tags" Target="../tags/tag238.xml" /><Relationship Id="rId30" Type="http://schemas.openxmlformats.org/officeDocument/2006/relationships/tags" Target="../tags/tag265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65040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2023年工程审计主任年终总结及年后展望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目录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年终总结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团队建设与成长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行业趋势与挑战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客户满意度与关系维护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质量管理与风险控制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年终总结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审计工作回顾</a:t>
            </a:r>
            <a:endParaRPr lang="zh-CN" altLang="en-US"/>
          </a:p>
        </p:txBody>
      </p:sp>
      <p:sp>
        <p:nvSpPr>
          <p:cNvPr id="104897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2023年审计项目数量及类型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审计团队建设及培训情况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审计工作的亮点及创新点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审计发现的主要问题及整改情况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成果与亮点</a:t>
            </a:r>
            <a:endParaRPr lang="zh-CN" altLang="en-US"/>
          </a:p>
        </p:txBody>
      </p:sp>
      <p:sp>
        <p:nvSpPr>
          <p:cNvPr id="104905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与其他部门的协作与沟通成果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团队建设与培训成果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完成工程审计项目数量及质量情况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发现并整改的问题及金额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不足与问题</a:t>
            </a:r>
            <a:endParaRPr lang="zh-CN" altLang="en-US"/>
          </a:p>
        </p:txBody>
      </p:sp>
      <p:sp>
        <p:nvSpPr>
          <p:cNvPr id="104911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审计流程不够规范，存在漏洞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人员素质参差不齐，影响工作效率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数据分析能力有待提高，缺乏深度和广度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与其他部门的沟通协作不够紧密，存在信息不对称的情况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原因分析</a:t>
            </a:r>
            <a:endParaRPr lang="zh-CN" altLang="en-US"/>
          </a:p>
        </p:txBody>
      </p:sp>
      <p:sp>
        <p:nvSpPr>
          <p:cNvPr id="104917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应对措施和改进方案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团队协作不够紧密原因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审计质量不高原因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审计计划未完成原因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团队建设与成长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团队组建与人员配置</a:t>
            </a:r>
            <a:endParaRPr lang="zh-CN" altLang="en-US"/>
          </a:p>
        </p:txBody>
      </p:sp>
      <p:sp>
        <p:nvSpPr>
          <p:cNvPr id="104929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团队成员选拔过程及结果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团队组建后的工作开展情况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团队组建背景及目的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人员配置原则和标准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培训与发展</a:t>
            </a:r>
            <a:endParaRPr lang="zh-CN" altLang="en-US"/>
          </a:p>
        </p:txBody>
      </p:sp>
      <p:sp>
        <p:nvSpPr>
          <p:cNvPr id="104935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培训计划：制定针对团队成员的培训计划，提高团队的专业技能和知识水平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培训效果：通过培训，团队成员的专业素养得到提高，团队协作更加默契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培训方式：采用线上和线下相结合的方式，包括讲座、研讨会、案例分析等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培训内容：包括审计知识、沟通技巧、团队协作等方面的培训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团队凝聚力提升</a:t>
            </a:r>
            <a:endParaRPr lang="zh-CN" altLang="en-US"/>
          </a:p>
        </p:txBody>
      </p:sp>
      <p:sp>
        <p:nvSpPr>
          <p:cNvPr id="104943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团队活动：组织团队建设活动，增强团队成员之间的沟通和了解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团队成员培训：定期组织团队成员参加培训，提高专业技能和团队协作能力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激励机制：建立激励机制，鼓励团队成员积极投入工作，提高工作积极性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团队文化：建立积极向上的团队文化，增强团队凝聚力和向心力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未来发展规划</a:t>
            </a:r>
            <a:endParaRPr lang="zh-CN" altLang="en-US"/>
          </a:p>
        </p:txBody>
      </p:sp>
      <p:sp>
        <p:nvSpPr>
          <p:cNvPr id="104948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8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内部管理：优化内部管理流程，提高工作效率和质量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人才培养：加强人才培养和引进，为团队注入新的活力和动力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团队建设：加强团队成员的培训和技能提升，提高团队整体素质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业务拓展：积极拓展新的业务领域，扩大工程审计业务范围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行业趋势与挑战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行业发展趋势</a:t>
            </a:r>
            <a:endParaRPr lang="zh-CN" altLang="en-US"/>
          </a:p>
        </p:txBody>
      </p:sp>
      <p:sp>
        <p:nvSpPr>
          <p:cNvPr id="104960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0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1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1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1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1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2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2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2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数字化转型：利用大数据、人工智能等技术提高审计效率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法规政策变化：关注政策法规变化，确保合规性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国际化趋势：参与国际工程审计合作，提高国际竞争力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风险管理：加强风险评估和预警，降低审计风险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面临的挑战与机遇</a:t>
            </a:r>
            <a:endParaRPr lang="zh-CN" altLang="en-US"/>
          </a:p>
        </p:txBody>
      </p:sp>
      <p:sp>
        <p:nvSpPr>
          <p:cNvPr id="104968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8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行业趋势：数字化、智能化、绿色化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9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挑战：技术更新换代快、市场竞争激烈、政策法规变化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9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9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机遇：技术创新、市场拓展、政策支持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0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应对策略：加强技术研发、提高产品质量、拓展市场份额、关注政策动态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7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应对策略与措施</a:t>
            </a:r>
            <a:endParaRPr lang="zh-CN" altLang="en-US"/>
          </a:p>
        </p:txBody>
      </p:sp>
      <p:sp>
        <p:nvSpPr>
          <p:cNvPr id="104974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行业趋势分析：了解行业发展趋势，把握市场变化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挑战识别：识别工程审计领域面临的挑战，如技术更新、法规变化等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应对策略制定：根据挑战情况，制定相应的应对策略，如技术升级、法规学习等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措施实施：具体实施应对策略，确保应对措施的有效性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https://d.book118.com/268065040102006031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6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微软雅黑</vt:lpstr>
      <vt:lpstr>Office Theme</vt:lpstr>
      <vt:lpstr>2023年工程审计主任年终总结及年后展望</vt:lpstr>
      <vt:lpstr>目录</vt:lpstr>
      <vt:lpstr>目录</vt:lpstr>
      <vt:lpstr>年终总结</vt:lpstr>
      <vt:lpstr>审计工作回顾</vt:lpstr>
      <vt:lpstr>成果与亮点</vt:lpstr>
      <vt:lpstr>不足与问题</vt:lpstr>
      <vt:lpstr>原因分析</vt:lpstr>
      <vt:lpstr>团队建设与成长</vt:lpstr>
      <vt:lpstr>团队组建与人员配置</vt:lpstr>
      <vt:lpstr>培训与发展</vt:lpstr>
      <vt:lpstr>团队凝聚力提升</vt:lpstr>
      <vt:lpstr>未来发展规划</vt:lpstr>
      <vt:lpstr>行业趋势与挑战</vt:lpstr>
      <vt:lpstr>行业发展趋势</vt:lpstr>
      <vt:lpstr>面临的挑战与机遇</vt:lpstr>
      <vt:lpstr>应对策略与措施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2024-09-08T15:26:54.592</cp:lastPrinted>
  <dcterms:created xsi:type="dcterms:W3CDTF">2024-09-08T07:26:54Z</dcterms:created>
  <dcterms:modified xsi:type="dcterms:W3CDTF">2024-09-08T07:26:56Z</dcterms:modified>
</cp:coreProperties>
</file>