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BB0F1F-4446-4B25-8FC2-A56F0203B4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3F9421-1218-49E2-9550-F125BD286C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AA6EFB-F8D0-4A46-895B-C83DCA8A5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269719-8B8A-46D2-94D9-E3E294F3BA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7EBD65-4E91-4AC9-A896-157BCEA788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A74BEA-EFCF-442B-BDF9-041A01F117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3E6CB9-2BF2-49A9-9EB9-20DBEB7BAB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027E81-6023-47B9-8930-479B5BA510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AF7C03-C82B-4459-909C-017A82F5A1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2BD5D2-2750-4F38-949D-EADABD05DA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2F55B9-C269-45B6-8E1C-4454EA62D6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6504305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solidFill>
                <a:latin typeface="Microsoft Yahei"/>
                <a:ea typeface="Microsoft Yahei"/>
                <a:cs typeface="Microsoft Yahei"/>
              </a:rPr>
              <a:t>否定句与倒装句课件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否定句的定义与类型</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倒装句的定义与类型</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否定句与倒装句的用法与注意事项</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否定句与倒装句的练习与巩固</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否定句与倒装句的应用场景与实例分析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否定句的定义与类型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简单否定句是使用否定词来表达否定意义的句子。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简单否定句通常使用否定词，如“不”、“没有”、“非”等，来表达否定意义。例如，“他不是学生”就是一个简单否定句，表达“他”不是学生的意思。</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简单否定句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双重否定句是使用两个否定词来表达肯定意义的句子。</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双重否定句通常使用两个否定词，如“不”、“没有”等，来表达肯定意义。例如，“没有人不吃饭”就是一个双重否定句，表达“每个人都吃饭”的意思。</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双重否定句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转移否定句是主语和谓语之间存在否定转移的句子。</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转移否定句通常是将谓语的否定转移到主语上，以强调谓语的动作或状态。例如，“他不来”就是一个转移否定句，表达“他不会来”的意思。</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转移否定句</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倒装句的定义与类型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部分倒装句</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常见的部分倒装句包括：否定副词引导的句子、疑问句、感叹句等。</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部分倒装句是指将谓语的一部分（通常是助动词）放在主语之前，而将其他部分放在主语之后的句子。</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完全倒装句</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完全倒装句是指将整个谓语放在主语之前，而将其他部分放在主语之后的句子。</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常见的完全倒装句包括：地点状语从句、时间状语从句等。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倒装句还有一些特殊形式，如省略倒装句、替代倒装句等。这些特殊形式的倒装句在某些情况下可以起到强调或避免重复的作用。</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倒装句的特殊形式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https://d.book118.com/268065043052006023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2024-08-29T22:05:05.354</cp:lastPrinted>
  <dcterms:created xsi:type="dcterms:W3CDTF">2024-08-29T14:05:05Z</dcterms:created>
  <dcterms:modified xsi:type="dcterms:W3CDTF">2024-08-29T14:05:07Z</dcterms:modified>
</cp:coreProperties>
</file>