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E930F-675D-4280-9C35-B5867DC4E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7CC0F-288A-4AD1-BA89-31E92BEA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417A6-0814-420D-B7DB-957576DB9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3BCC8-37D1-4304-814F-52D5518C3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6A8BA-0C93-4D87-B20A-16EDE7A15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7133A-FFFE-494C-9824-E82CF592D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91F93-03ED-4EBE-A54B-9411835F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56224-14A6-409D-BCE1-D5EEFEF58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40F6C-5A4E-4DB1-B185-65B96A5C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D8C1A-E03D-4605-AE99-583AF33B9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FB20F-E989-4755-A611-4CEFEF99A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67023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护理管理和人品素质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人品素质在护理管理中的重要性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护理管理中的团队协作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护理管理中的领导力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护理管理是为了实现护理目标，对护理服务系统进行计划、组织、协调、控制和评价的一系列活动。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提高护理服务质量，保障患者安全，提升护士的工作满意度和职业发展。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提升护士的工作满意度和职业发展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良好的护理管理能够为护士提供更好的工作环境和发展机会，提升他们的工作满意度和职业发展。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提高医疗质量和患者满意度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有效的护理管理能够确保患者得到高质量的护理服务，从而提高医疗质量和患者满意度。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通过科学的管理，可以降低护理差错和不良事件的发生率，从而保障患者的安全。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从早期的家庭护理到现代的医院和社区护理，护理管理经历了漫长的发展历程。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随着医疗技术的进步和社会需求的变化，护理管理正朝着更加科学化、专业化和人性化的方向发展。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如何应对医疗改革、人力资源紧张、患者需求多样化等挑战，是护理管理领域需要关注的问题。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人品素质在护理管理中的重要性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人品素质是指个体在道德、人格、价值观等方面的内在品质，是个人行为的基石和道德准则。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包括诚实守信、责任心、尊重他人、同情心、宽容等品质，这些品质共同构成了个体的人品素质。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人品素质的定义和特点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人品素质高的护理人员能够更好地与同事合作，共同完成护理任务，提高团队协作效率。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人品素质高的护理人员更注重患者的需求和权益，能够提供更加优质的护理服务，提升护理质量。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人品素质高的护理人员能够更好地遵守医疗规范和伦理准则，减少医疗纠纷的发生。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降低医疗纠纷风险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人品素质对护理管理的影响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2" r="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如何提升护理管理中的人品素质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加强职业道德教育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通过职业道德教育，培养护理人员的责任心、诚信意识等品质，提高其人品素质。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建立良好的激励机制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通过建立良好的激励机制，鼓励护理人员积极向上、奋发向前，提升其工作热情和职业认同感。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提供专业培训和发展机会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通过提供专业培训和发展机会，帮助护理人员提升专业技能和知识水平，提高其综合素质和人品素质。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护理管理中的沟通技巧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https://d.book118.com/268067023122006030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2024-09-07T09:41:10.458</cp:lastPrinted>
  <dcterms:created xsi:type="dcterms:W3CDTF">2024-09-07T01:41:10Z</dcterms:created>
  <dcterms:modified xsi:type="dcterms:W3CDTF">2024-09-07T01:41:12Z</dcterms:modified>
</cp:coreProperties>
</file>