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2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0CB01-7368-48A5-A052-EA1FBA840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BE550-72C8-4604-A26B-89E95E9B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C938A-3079-4251-9EAB-466932306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C1B86-3448-4D63-B135-EC1286E88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68E81-B5BD-493C-A59D-0164DB71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4D7A19-3031-4655-8211-4F1BF82E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BFE1F-5685-4690-9306-B031916EC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62C49-2516-43EC-B74C-1A0F07519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7AF21-C52E-4195-83A0-69228AA84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A4616-10E6-40F7-ADF8-850AFFA5B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0E8DC-5613-4074-9CE2-9C8D9A06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194" r:id="rId2"/>
    <p:sldLayoutId id="2147499195" r:id="rId3"/>
    <p:sldLayoutId id="2147499196" r:id="rId4"/>
    <p:sldLayoutId id="2147499197" r:id="rId5"/>
    <p:sldLayoutId id="2147499198" r:id="rId6"/>
    <p:sldLayoutId id="2147499199" r:id="rId7"/>
    <p:sldLayoutId id="2147499200" r:id="rId8"/>
    <p:sldLayoutId id="2147499201" r:id="rId9"/>
    <p:sldLayoutId id="2147499202" r:id="rId10"/>
    <p:sldLayoutId id="21474992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0000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2024年推动文化繁荣的元年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2024年的关键事件和影响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文化繁荣的具体表现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如何推动文化繁荣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未来展望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文化繁荣的背景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文化繁荣的背景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文化产业的快速发展</a:t>
            </a:r>
            <a:endParaRPr lang="zh-CN" altLang="en-US"/>
          </a:p>
        </p:txBody>
      </p:sp>
      <p:sp>
        <p:nvSpPr>
          <p:cNvPr id="10489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技术进步：互联网、大数据等技术的发展为文化产业提供了新的发展机遇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国际交流：国际文化交流的增多促进了文化产业的发展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政策支持：政府出台了一系列扶持文化产业发展的政策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市场需求：人们对文化产品的需求日益增长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政策支持和文化自信的增强</a:t>
            </a:r>
            <a:endParaRPr lang="zh-CN" altLang="en-US"/>
          </a:p>
        </p:txBody>
      </p:sp>
      <p:sp>
        <p:nvSpPr>
          <p:cNvPr id="1048992" name="Rectangle 6"/>
          <p:cNvSpPr/>
          <p:nvPr>
            <p:custDataLst>
              <p:tags r:id="rId2"/>
            </p:custDataLst>
          </p:nvPr>
        </p:nvSpPr>
        <p:spPr>
          <a:xfrm>
            <a:off x="1032008" y="1776851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94" name="Rectangle 6"/>
          <p:cNvSpPr/>
          <p:nvPr>
            <p:custDataLst>
              <p:tags r:id="rId3"/>
            </p:custDataLst>
          </p:nvPr>
        </p:nvSpPr>
        <p:spPr>
          <a:xfrm>
            <a:off x="1032008" y="2865344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96" name="Rectangle 6"/>
          <p:cNvSpPr/>
          <p:nvPr>
            <p:custDataLst>
              <p:tags r:id="rId4"/>
            </p:custDataLst>
          </p:nvPr>
        </p:nvSpPr>
        <p:spPr>
          <a:xfrm>
            <a:off x="1032008" y="3954447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98" name="Rectangle 6"/>
          <p:cNvSpPr/>
          <p:nvPr>
            <p:custDataLst>
              <p:tags r:id="rId5"/>
            </p:custDataLst>
          </p:nvPr>
        </p:nvSpPr>
        <p:spPr>
          <a:xfrm>
            <a:off x="1032008" y="5042940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0" name="矩形: 圆角 26"/>
          <p:cNvSpPr/>
          <p:nvPr>
            <p:custDataLst>
              <p:tags r:id="rId6"/>
            </p:custDataLst>
          </p:nvPr>
        </p:nvSpPr>
        <p:spPr>
          <a:xfrm>
            <a:off x="838200" y="286290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02" name="矩形: 圆角 27"/>
          <p:cNvSpPr/>
          <p:nvPr>
            <p:custDataLst>
              <p:tags r:id="rId7"/>
            </p:custDataLst>
          </p:nvPr>
        </p:nvSpPr>
        <p:spPr>
          <a:xfrm>
            <a:off x="838200" y="177441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4" name="矩形: 圆角 28"/>
          <p:cNvSpPr/>
          <p:nvPr>
            <p:custDataLst>
              <p:tags r:id="rId8"/>
            </p:custDataLst>
          </p:nvPr>
        </p:nvSpPr>
        <p:spPr>
          <a:xfrm>
            <a:off x="838200" y="503989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06" name="矩形: 圆角 29"/>
          <p:cNvSpPr/>
          <p:nvPr>
            <p:custDataLst>
              <p:tags r:id="rId9"/>
            </p:custDataLst>
          </p:nvPr>
        </p:nvSpPr>
        <p:spPr>
          <a:xfrm>
            <a:off x="838200" y="3951400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10"/>
            </p:custDataLst>
          </p:nvPr>
        </p:nvSpPr>
        <p:spPr>
          <a:xfrm>
            <a:off x="2932909" y="178111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政策支持：政府出台了一系列文化产业发展政策，如文化产业扶持政策、文化创意产业扶持政策等，为文化繁荣提供了有力的政策支持。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0" name="标题"/>
          <p:cNvSpPr txBox="1"/>
          <p:nvPr>
            <p:custDataLst>
              <p:tags r:id="rId11"/>
            </p:custDataLst>
          </p:nvPr>
        </p:nvSpPr>
        <p:spPr>
          <a:xfrm>
            <a:off x="937542" y="178111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2" name="正文"/>
          <p:cNvSpPr txBox="1"/>
          <p:nvPr>
            <p:custDataLst>
              <p:tags r:id="rId12"/>
            </p:custDataLst>
          </p:nvPr>
        </p:nvSpPr>
        <p:spPr>
          <a:xfrm>
            <a:off x="2932909" y="286961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文化自信的增强：随着中国经济的快速发展和国际地位的提升，中国人民的文化自信逐渐增强，对传统文化的认同感和自豪感日益增强，为文化繁荣提供了强大的精神动力。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4" name="标题"/>
          <p:cNvSpPr txBox="1"/>
          <p:nvPr>
            <p:custDataLst>
              <p:tags r:id="rId13"/>
            </p:custDataLst>
          </p:nvPr>
        </p:nvSpPr>
        <p:spPr>
          <a:xfrm>
            <a:off x="937542" y="286961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6" name="正文"/>
          <p:cNvSpPr txBox="1"/>
          <p:nvPr>
            <p:custDataLst>
              <p:tags r:id="rId14"/>
            </p:custDataLst>
          </p:nvPr>
        </p:nvSpPr>
        <p:spPr>
          <a:xfrm>
            <a:off x="2932909" y="3958104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文化产业的发展：文化产业的快速发展，如影视、音乐、动漫、游戏等产业的繁荣，为文化繁荣提供了丰富的内容和形式。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15"/>
            </p:custDataLst>
          </p:nvPr>
        </p:nvSpPr>
        <p:spPr>
          <a:xfrm>
            <a:off x="937542" y="3958104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0" name="正文"/>
          <p:cNvSpPr txBox="1"/>
          <p:nvPr>
            <p:custDataLst>
              <p:tags r:id="rId16"/>
            </p:custDataLst>
          </p:nvPr>
        </p:nvSpPr>
        <p:spPr>
          <a:xfrm>
            <a:off x="2932909" y="504659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国际交流与合作：中国积极参与国际文化交流与合作，如举办国际文化节、国际艺术节等，为文化繁荣提供了广阔的国际舞台。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17"/>
            </p:custDataLst>
          </p:nvPr>
        </p:nvSpPr>
        <p:spPr>
          <a:xfrm>
            <a:off x="937542" y="504659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科技进步推动文化产业创新</a:t>
            </a:r>
            <a:endParaRPr lang="zh-CN" altLang="en-US"/>
          </a:p>
        </p:txBody>
      </p:sp>
      <p:sp>
        <p:nvSpPr>
          <p:cNvPr id="10490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互联网技术的发展，为文化传播提供了更广阔的平台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虚拟现实技术的应用，为文化创作提供了更多可能性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人工智能技术的发展，为文化产业带来了新的机遇和挑战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5G技术的普及，为文化产业的发展提供了强大的技术支持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文化交流与融合的加强</a:t>
            </a:r>
            <a:endParaRPr lang="zh-CN" altLang="en-US"/>
          </a:p>
        </p:txBody>
      </p:sp>
      <p:sp>
        <p:nvSpPr>
          <p:cNvPr id="10491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全球化趋势：各国之间的文化交流日益频繁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政策支持：政府出台了一系列政策鼓励文化交流与融合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教育普及：越来越多的人接受高等教育，提高了文化交流的能力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科技发展：互联网、社交媒体等新技术促进了文化交流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9259"/>
          </a:bodyPr>
          <a:lstStyle/>
          <a:p>
            <a:r>
              <a:rPr lang="zh-CN" altLang="en-US"/>
              <a:t>2024年的关键事件和影响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重要文化活动的举办</a:t>
            </a:r>
            <a:endParaRPr lang="zh-CN" altLang="en-US"/>
          </a:p>
        </p:txBody>
      </p:sp>
      <p:sp>
        <p:nvSpPr>
          <p:cNvPr id="104923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2024年北京冬奥会：全球瞩目的体育盛事，展示了中国的文化魅力和体育实力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2024年上海世博会：展示了全球各地的文化、科技和创意，促进了文化交流与合作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2024年国家文化节：庆祝中国成立75周年，展示了中国的文化成就和民族精神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2024年国际艺术节：汇聚了全球各地的艺术家和作品，促进了国际文化交流与合作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文化产业政策的出台和实施</a:t>
            </a:r>
            <a:endParaRPr lang="zh-CN" altLang="en-US"/>
          </a:p>
        </p:txBody>
      </p:sp>
      <p:sp>
        <p:nvSpPr>
          <p:cNvPr id="10492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政策背景：2024年，文化产业成为国家重点发展的产业之一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政策内容：包括扶持文化创意产业、加强文化人才培养、推动文化创新等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政策影响：促进了文化产业的快速发展，提高了文化产业的竞争力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政策效果：文化产业的产值和就业人数都有了显著增长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文化企业的崛起和创新</a:t>
            </a:r>
            <a:endParaRPr lang="zh-CN" altLang="en-US"/>
          </a:p>
        </p:txBody>
      </p:sp>
      <p:sp>
        <p:nvSpPr>
          <p:cNvPr id="10493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文化企业不断创新，推出更多具有文化内涵和价值的产品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2024年，文化企业数量大幅增长，成为推动文化繁荣的重要力量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文化企业与科技企业合作，推动文化与科技的深度融合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文化企业积极参与国际文化交流，提升中国文化的国际影响力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对全球文化发展的影响</a:t>
            </a:r>
            <a:endParaRPr lang="zh-CN" altLang="en-US"/>
          </a:p>
        </p:txBody>
      </p:sp>
      <p:sp>
        <p:nvSpPr>
          <p:cNvPr id="10494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2024年，全球文化创意产业快速发展，推动了文化产业的创新和升级。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2024年，全球文化产业规模达到历史新高，成为全球经济增长的重要引擎。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2024年，全球文化交流活动频繁，促进了不同文化之间的相互理解和尊重。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2024年，全球文化多样性得到保护，促进了文化的多样性和繁荣。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文化繁荣的具体表现</a:t>
            </a:r>
            <a:endParaRPr lang="zh-CN" altLang="en-US"/>
          </a:p>
        </p:txBody>
      </p:sp>
      <p:sp>
        <p:nvSpPr>
          <p:cNvPr id="10494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https://d.book118.com/268070000023006030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2024年推动文化繁荣的元年</vt:lpstr>
      <vt:lpstr>目录</vt:lpstr>
      <vt:lpstr>添加章节标题</vt:lpstr>
      <vt:lpstr>文化繁荣的背景</vt:lpstr>
      <vt:lpstr>文化产业的快速发展</vt:lpstr>
      <vt:lpstr>政策支持和文化自信的增强</vt:lpstr>
      <vt:lpstr>科技进步推动文化产业创新</vt:lpstr>
      <vt:lpstr>文化交流与融合的加强</vt:lpstr>
      <vt:lpstr>2024年的关键事件和影响</vt:lpstr>
      <vt:lpstr>重要文化活动的举办</vt:lpstr>
      <vt:lpstr>文化产业政策的出台和实施</vt:lpstr>
      <vt:lpstr>文化企业的崛起和创新</vt:lpstr>
      <vt:lpstr>对全球文化发展的影响</vt:lpstr>
      <vt:lpstr>文化繁荣的具体表现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2024-09-06T09:08:31.997</cp:lastPrinted>
  <dcterms:created xsi:type="dcterms:W3CDTF">2024-09-06T01:08:32Z</dcterms:created>
  <dcterms:modified xsi:type="dcterms:W3CDTF">2024-09-06T01:08:34Z</dcterms:modified>
</cp:coreProperties>
</file>