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6FA176-C1AB-479D-BC01-82DC5CBD8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3CE406-C561-4F2C-B709-2C59565FF7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259596-01EF-4A42-B707-1F9B20835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56B14C-5D48-4CFF-9CB0-5F06F707A8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C82503-D91C-46DE-BE72-2095F4D5C3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AC37DE-8100-4775-AA25-5143779C3B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EAB0B3-29A5-46B3-8E51-2E7A30597E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6AE640-FC84-4DBE-979C-D26A6B7737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A21404-E11E-461C-AFC3-010D632BB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AE9A35-1FCB-4EB3-B057-39390AD34F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8FF5E4-43DA-4863-A74E-6668186F09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7002707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医院重点学科建设实施中的跨学科与综合学科发展</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汇报人：文小库</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医院重点学科建设现状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跨学科发展策略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综合学科发展策略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实施路径与措施</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预期成果与影响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跨学科与综合学科发展的必要性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传统的单一学科模式已无法满足复杂的医疗需求，跨学科与综合学科发展成为了医院重点学科建设的重要方向。</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医学领域的发展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随着医学科技的进步和疾病谱的变化，医院需要不断调整和优化学科结构，以适应新的医疗需求。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重点学科建设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医院通过重点学科建设，可以提升医疗水平和服务质量，增强医院的核心竞争力。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通过多学科协作，可以综合考虑患者的多方面因素，制定更加全面、个性化的诊疗方案，提高治疗效果。</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提升诊疗效果</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跨学科与综合学科的发展可以促进不同领域的知识和技术的融合，推动医学创新和进步。</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推动医学创新</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跨学科与综合学科的发展有助于培养具有多学科背景和技能的复合型人才，提高医疗队伍的整体素质。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培养复合型人才</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随着医疗需求的不断变化，跨学科与综合学科的发展可以使医院更加灵活地应对各种挑战和变化。</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适应医疗需求变化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跨学科与综合学科发展的重要性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医院重点学科建设现状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重点学科概述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重点学科定义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医院重点学科是指在医学领域中，具有显著临床优势、科研实力、教学水平和社会影响力的学科，代表医院在该领域的最高水平。</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重点学科分类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根据医学领域和临床需求，医院重点学科可分为基础医学、临床医学、预防医学、康复医学等类别。</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近年来，医院在重点学科建设方面取得了显著成果，包括科研论文发表数量增加、临床诊疗水平提高、教学质量提升等。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成果展示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尽管医院在重点学科建设方面取得了一定成果，但仍存在一些问题，如学科间发展不平衡、科研创新能力不足、人才队伍建设滞后等。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不足之处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学科建设成果与不足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跨学科发展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随着医学领域的不断进步和疾病谱的变化，跨学科发展已成为医院重点学科建设的重要趋势。通过整合不同学科的优势资源，可以形成更加全面、深入的临床诊疗和科研体系。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综合学科发展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综合学科发展旨在打破传统学科界限，实现多学科交叉融合。通过构建综合学科平台，可以促进不同领域专家之间的交流与合作，推动医院整体医疗水平的提升。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跨学科与综合学科发展需求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跨学科发展策略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708" r="207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通过组织跨学科研讨会、学术交流活动等方式，促进不同学科领域专家之间的交流与合作，共同解决医学难题。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消除学科隔阂</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鼓励不同学科背景的医护人员组建跨学科团队，共同参与重点学科建设，发挥各自专业优势，提升整体诊疗水平。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建立跨学科团队</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构建跨学科资源共享平台，包括医疗设备、实验室、数据库等，实现资源的高效利用和优化配置。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共享资源平台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打破学科壁垒，促进交流合作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完善会诊制度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建立多学科联合会诊制度，针对复杂疾病和疑难病例，组织相关学科专家进行会诊讨论，制定个性化治疗方案。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推广MDT模式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积极推广多学科协作诊疗（MDT）模式，将不同学科的专家聚集在一起，共同为患者提供全面、精准的诊疗服务。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加强患者教育</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通过开展健康讲座、提供咨询服务等方式，加强对患者的健康教育，提高患者对多学科联合诊疗的认知度和接受度。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强化多学科联合诊疗模式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促进产学研结合</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积极推动医院与高校、科研机构、企业等之间的产学研合作，加速科研成果的转化和应用，提升医院整体科研实力。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完善成果转化机制</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建立健全医院内部科研成果转化机制，明确转化流程和责任分工，为科研成果的顺利转化提供有力保障。</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加强科研合作</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鼓励不同学科的科研人员开展跨学科合作研究，共同申报科研项目和成果奖励，推动科研成果的产出和转化。</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推动科研合作与成果转化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综合学科发展策略</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https://d.book118.com/268070027071006043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2024-09-23T03:02:53.871</cp:lastPrinted>
  <dcterms:created xsi:type="dcterms:W3CDTF">2024-09-22T19:02:53Z</dcterms:created>
  <dcterms:modified xsi:type="dcterms:W3CDTF">2024-09-22T19:02:56Z</dcterms:modified>
</cp:coreProperties>
</file>