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3F392-B046-48F8-B752-C700BCA9F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C7DE7-A020-462B-958B-CF9C145D6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A27FC-DDE3-4033-B8C8-7F49D1573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06947-BA78-4DAB-A72E-D2232C1B8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0D6090-2FBD-4C8A-A14E-67A97650E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5EE5AA-119C-4067-BFFC-394BB6AF8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F6092E-5E77-4E4D-9A8B-9E5AD0365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A2B35-4D57-4B16-A385-0B0CA44DE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23050-C40B-42DD-B737-99C222B5D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B9354-5AEA-4AF6-9829-7509F1180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B8047-2B15-4134-A38C-07A7AC341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71022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合规违规检测与处罚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合规违规检测概述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处罚措施及程序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案例分析：典型合规违规事件及处理结果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合规违规检测与处罚的挑战与对策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确保企业或组织遵守相关法律法规、行业标准和内部规章制度，降低违法违规风险。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合规性监管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" r="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通过检测和处罚违规行为，维护市场公平竞争秩序，保护消费者和投资者权益。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合规经营有助于提升企业声誉和品牌价值，增强投资者和消费者信心。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违规行为检测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介绍违规行为的定义、分类、检测方法和工具。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处罚措施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阐述针对不同违规行为的处罚措施，包括警告、罚款、吊销执照等。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概述企业或组织建立的合规管理体系，包括合规文化、合规制度、合规培训等。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提供典型的合规违规案例，分析违规原因、处罚结果和教训。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合规违规检测概述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合规违规定义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合规违规是指企业或个人在经营活动中违反法律法规、行业准则、企业内部规章制度等行为。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根据不同的标准，合规违规可以分为多种类型，如根据违规主体可分为个人违规和企业违规；根据违规性质可分为一般性违规和严重性违规；根据违规领域可分为金融违规、环保违规、安全生产违规等。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94" r="17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合规违规定义及分类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合规违规检测的方法主要包括人工检测、系统自动化检测以及人工与系统相结合的检测方式。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目前市场上已经出现了多种合规违规检测工具，如风险评估系统、合规管理系统、审计软件等，这些工具可以帮助企业或监管机构快速、准确地识别潜在的合规风险。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320" r="2832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合规违规检测通常包括制定检测计划、收集相关信息、进行分析评估、确定违规行为和后续处理等环节。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具体的检测步骤可能因不同的检测对象和场景而有所差异，但一般应包括明确检测目标、确定检测范围、收集数据、建立模型、运行检测、结果分析和报告生成等步骤。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检测步骤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处罚措施及程序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375" r="3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对轻微违规行为进行口头或书面警告，提醒其注意合规要求。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罚款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责令停产停业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吊销许可证或执照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根据违规行为的性质、情节和后果，对违规者处以一定金额的罚款。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对严重违规、可能造成重大危害的企业，责令其暂时或永久停止生产经营活动。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对违反法律法规规定的企业或个人，吊销其相关许可证或执照，取消其从事特定活动的资格。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处罚种类与适用条件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监管机构发现违规行为后，依法立案并开展调查取证工作。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立案调查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监管机构根据调查结果，依法对违规行为进行审理，并作出处罚决定。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审理决定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监管机构将处罚决定送达违规者，并监督其执行处罚决定。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执行处罚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处罚执行完毕后，监管机构将相关材料整理归档，结束案件处理。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结案归档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处罚程序及实施机构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https://d.book118.com/268071022006006031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2024-09-07T17:37:58.859</cp:lastPrinted>
  <dcterms:created xsi:type="dcterms:W3CDTF">2024-09-07T09:37:58Z</dcterms:created>
  <dcterms:modified xsi:type="dcterms:W3CDTF">2024-09-07T09:38:00Z</dcterms:modified>
</cp:coreProperties>
</file>