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8FF249-61E0-42BF-B76A-AA20D4D4B3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E69985-BA01-4B57-8F90-EF2D2EB3A5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B39FD4-DB10-4F85-8F06-F38C2031A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789415-87FD-4385-B184-DAE950A589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24C502-3BD4-44E9-B496-4888720347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CE9DE2-5C31-47BB-AF6E-C8AEC470EF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F86A08-4409-44CF-AB33-CF94E52772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D91188-B9FE-4D0A-804D-8D03225F58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309E8-90B3-4397-9D47-C9B5872728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69B2B-8C91-4D35-A995-605826990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9BA869-CCC8-4B37-8BD1-6BE3CA032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7102503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爱眼日活动方案</a:t>
            </a:r>
          </a:p>
        </p:txBody>
      </p:sp>
      <p:sp>
        <p:nvSpPr>
          <p:cNvPr id="3" name="New shape"/>
          <p:cNvSpPr/>
          <p:nvPr/>
        </p:nvSpPr>
        <p:spPr>
          <a:xfrm>
            <a:off x="635000" y="5588000"/>
            <a:ext cx="1905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r>
              <a:rPr b="1">
                <a:solidFill>
                  <a:srgbClr val="8D3300"/>
                </a:solidFill>
              </a:rPr>
              <a:t>作者：凯辰文创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活动背景与目的</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活动主题与口号</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活动策划与执行</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活动内容设计</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宣传推广策略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预算与费用控制</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效果评估与总结反馈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活动背景与目的</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780" r="1478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764" r="3276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为普及科学用眼知识，提高青少年眼健康水平，减少眼疾的发生，国家设立了全国爱眼日。</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设立背景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通过全国爱眼日的宣传教育活动，增强全社会爱眼护眼意识，推动青少年近视防控工作的开展，降低青少年近视率。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节日意义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爱眼日由来及意义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881" b="1988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随着电子产品的普及和学习压力的增加，青少年近视率逐年上升，且呈现低龄化趋势。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长时间近距离用眼、缺乏户外活动、不正确使用电子产品等不良用眼习惯是导致青少年近视的主要原因。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当代青少年视力问题现状分析</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不良用眼习惯</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近视率逐年上升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875" r="16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通过爱眼日活动，提高青少年对眼健康的认识和重视程度，推广科学用眼知识，促进青少年养成良好的用眼习惯。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活动目标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通过活动宣传和教育，使青少年了解近视的危害和防控方法，自觉养成健康用眼习惯，降低近视发生率。同时，提高家长和老师对青少年视力问题的关注度，共同营造爱眼护眼的良好氛围。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期望效果</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本次活动目标与期望效果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活动主题与口号</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687" r="24687"/>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强调青少年视力保护的重要性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青少年是国家的未来和希望，他们的视力健康直接关系到学习、生活和未来发展。因此，通过爱眼日活动，我们要呼吁全社会共同关注青少年视力问题，加强青少年视力保护工作。</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倡导健康用眼行为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正确的用眼行为是预防近视的关键。我们将通过活动宣传，向青少年普及正确的用眼姿势、用眼时间和用眼环境等知识，引导他们养成良好的用眼习惯。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推动学校、家庭、社会共同参与</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青少年视力保护需要学校、家庭和社会的共同努力。我们将通过爱眼日活动，促进学校、家庭和社会各方面的沟通与协作，共同为青少年营造一个健康的视觉环境。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主题：“关爱青少年视力健康”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简洁明了地传达活动核心信息</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这个口号简洁明了地表达了爱眼日活动的核心信息——关爱青少年视力健康，同时呼吁全社会共同行动，为青少年的未来保驾护航。</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富有感染力和号召力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口号运用了对仗和押韵的修辞手法，读起来朗朗上口，富有感染力和号召力。它能够激发人们的情感共鸣，让更多的人积极参与到爱眼日活动中来。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与主题紧密相关</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口号中的“明亮双眼”与主题中的“关爱青少年视力健康”相呼应，强调了视力健康对于青少年未来的重要性。同时，“共筑未来”则表达了全社会共同参与青少年视力保护工作的决心和期望。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口号：“明亮双眼，共筑未来”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宣传海报的视觉设计元素应以青少年喜爱的色彩和图案为主，同时结合活动主题和口号，突出青少年视力健康的重要性。</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报设计中可以运用各种视觉元素如插图、照片、图标、文字等来表达活动主题和口号。例如，可以使用明亮的色彩和清晰的图片来展示健康的眼睛和良好的视觉环境；运用动感的线条和图形来表现青少年活力和积极向上的精神风貌；通过巧妙的文字排版和设计来突出活动主题和口号，吸引受众的注意力。</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宣传海报的设计应注重创意和审美，力求做到新颖独特、美观大方。可以通过与专业的设计师或设计机构合作，打造出具有吸引力和感染力的视觉作品，让更多的人关注和参与到爱眼日活动中来。</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以青少年为主要受众群体</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融合多种设计元素</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注重创意和审美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宣传海报及视觉设计元素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活动策划与执行</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时间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6月6日，上午9:00-11:30</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地点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学校操场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时间地点安排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活动组织人员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负责活动的策划、组织、协调和执行。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宣传人员</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负责活动的宣传和推广，包括海报、传单、社交媒体等。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志愿者</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协助活动组织人员进行现场布置、引导、讲解等工作。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参与人员及分工合作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250" r="24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物资准备</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宣传海报、传单、展板、桌椅、检查设备（视力表、验光仪等）、小礼品等。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场地布置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设置检查区、咨询区、宣传区等，摆放相应的展板、桌椅、设备等，确保现场秩序井然、安全舒适。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物资准备与场地布置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活动内容设计</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https://d.book118.com/268071025032006044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2024-09-24T04:11:42.846</cp:lastPrinted>
  <dcterms:created xsi:type="dcterms:W3CDTF">2024-09-23T20:11:42Z</dcterms:created>
  <dcterms:modified xsi:type="dcterms:W3CDTF">2024-09-23T20:11:44Z</dcterms:modified>
</cp:coreProperties>
</file>