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9691A3-41AA-4082-93A2-EEB3CD2797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325451-DFB0-45A7-B217-D18C9BC60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AA1AC0-4691-4E8C-B94D-13F2A3979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60B0BD-A2AF-4EB3-9B3D-1752A0668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22232B-AACC-41E5-9B74-473FEFEA2B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3CE89B-A8CC-4C2E-808C-D31EE521E3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2F3788-E0CB-47EF-8EA7-667B46C1F8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9FB82C-89C9-4361-A269-BE4F2BBA3E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6A2D0A-ED75-4C63-876E-4F555E5846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F61115-2FB3-4177-BA46-CE481CFF9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4A81D-3746-420D-9922-5F5AA3075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72005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芯片互联与封装测试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芯片互联技术概述
 芯片互联技术分类
 常见芯片互联技术比较
 芯片封装技术简介
 封装技术流程与步骤
 封装测试质量与标准
 封装技术发展趋势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芯片互联技术概述</a:t>
            </a:r>
          </a:p>
        </p:txBody>
      </p:sp>
      <p:sp>
        <p:nvSpPr>
          <p:cNvPr id="3" name="Subtitle 2"/>
          <p:cNvSpPr>
            <a:spLocks noGrp="1"/>
          </p:cNvSpPr>
          <p:nvPr>
            <p:ph type="subTitle" idx="1"/>
          </p:nvPr>
        </p:nvSpPr>
        <p:spPr/>
        <p:txBody>
          <a:bodyPr/>
          <a:lstStyle/>
          <a:p>
            <a:r>
              <a:t>芯片互联与封装测试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芯片互联技术概述</a:t>
            </a:r>
          </a:p>
        </p:txBody>
      </p:sp>
      <p:sp>
        <p:nvSpPr>
          <p:cNvPr id="3" name="Text Placeholder 2"/>
          <p:cNvSpPr>
            <a:spLocks noGrp="1"/>
          </p:cNvSpPr>
          <p:nvPr>
            <p:ph type="body" idx="1"/>
          </p:nvPr>
        </p:nvSpPr>
        <p:spPr/>
        <p:txBody>
          <a:bodyPr/>
          <a:lstStyle/>
          <a:p>
            <a:r>
              <a:t>芯片互联技术概述</a:t>
            </a:r>
          </a:p>
        </p:txBody>
      </p:sp>
      <p:sp>
        <p:nvSpPr>
          <p:cNvPr id="4" name="Content Placeholder 3"/>
          <p:cNvSpPr>
            <a:spLocks noGrp="1"/>
          </p:cNvSpPr>
          <p:nvPr>
            <p:ph sz="half" idx="2"/>
          </p:nvPr>
        </p:nvSpPr>
        <p:spPr/>
        <p:txBody>
          <a:bodyPr/>
          <a:lstStyle/>
          <a:p>
            <a:r>
              <a:t>1.芯片互联技术是实现芯片间高速、高效通信的关键技术，对于提高系统性能和集成度具有重要意义。</a:t>
            </a:r>
          </a:p>
          <a:p>
            <a:r>
              <a:t>2.随着技术的不断发展，芯片互联技术正从传统的有线互联向无线互联转变，为实现更灵活、高效的芯片互联提供了可能。</a:t>
            </a:r>
          </a:p>
          <a:p>
            <a:r>
              <a:t>3.未来的芯片互联技术将更加注重低功耗、高可靠性和高安全性，以满足不断增长的应用需求。</a:t>
            </a:r>
          </a:p>
          <a:p/>
        </p:txBody>
      </p:sp>
      <p:sp>
        <p:nvSpPr>
          <p:cNvPr id="5" name="Text Placeholder 4"/>
          <p:cNvSpPr>
            <a:spLocks noGrp="1"/>
          </p:cNvSpPr>
          <p:nvPr>
            <p:ph type="body" idx="3"/>
          </p:nvPr>
        </p:nvSpPr>
        <p:spPr/>
        <p:txBody>
          <a:bodyPr/>
          <a:lstStyle/>
          <a:p>
            <a:r>
              <a:t>芯片互联技术的发展趋势</a:t>
            </a:r>
          </a:p>
        </p:txBody>
      </p:sp>
      <p:sp>
        <p:nvSpPr>
          <p:cNvPr id="6" name="Content Placeholder 5"/>
          <p:cNvSpPr>
            <a:spLocks noGrp="1"/>
          </p:cNvSpPr>
          <p:nvPr>
            <p:ph sz="half" idx="4"/>
          </p:nvPr>
        </p:nvSpPr>
        <p:spPr/>
        <p:txBody>
          <a:bodyPr/>
          <a:lstStyle/>
          <a:p>
            <a:r>
              <a:t>1.随着人工智能、物联网等技术的快速发展，芯片互联技术将不断进步，满足更复杂的应用场景需求。</a:t>
            </a:r>
          </a:p>
          <a:p>
            <a:r>
              <a:t>2.芯片互联技术将与制程技术、封装技术等协同发展，共同推动半导体产业的进步。</a:t>
            </a:r>
          </a:p>
          <a:p>
            <a:r>
              <a:t>3.未来的芯片互联技术将更加注重标准化和开放性，以促进不同厂商和技术的兼容和互操作。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芯片互联技术概述</a:t>
            </a:r>
          </a:p>
        </p:txBody>
      </p:sp>
      <p:sp>
        <p:nvSpPr>
          <p:cNvPr id="3" name="Text Placeholder 2"/>
          <p:cNvSpPr>
            <a:spLocks noGrp="1"/>
          </p:cNvSpPr>
          <p:nvPr>
            <p:ph type="body" idx="1"/>
          </p:nvPr>
        </p:nvSpPr>
        <p:spPr/>
        <p:txBody>
          <a:bodyPr/>
          <a:lstStyle/>
          <a:p>
            <a:r>
              <a:t>芯片互联技术的前沿技术</a:t>
            </a:r>
          </a:p>
        </p:txBody>
      </p:sp>
      <p:sp>
        <p:nvSpPr>
          <p:cNvPr id="4" name="Content Placeholder 3"/>
          <p:cNvSpPr>
            <a:spLocks noGrp="1"/>
          </p:cNvSpPr>
          <p:nvPr>
            <p:ph sz="half" idx="2"/>
          </p:nvPr>
        </p:nvSpPr>
        <p:spPr/>
        <p:txBody>
          <a:bodyPr/>
          <a:lstStyle/>
          <a:p>
            <a:r>
              <a:t>1.光互联技术：利用光信号进行芯片间的通信，具有高速、低功耗等优点，是未来芯片互联的重要方向之一。</a:t>
            </a:r>
          </a:p>
          <a:p>
            <a:r>
              <a:t>2.无线互联技术：利用无线信号进行芯片间的通信，可实现更灵活、高效的芯片互联，是未来发展的重要趋势。</a:t>
            </a:r>
          </a:p>
          <a:p>
            <a:r>
              <a:t>3.通过3D堆叠技术进行芯片互联：可以提高芯片集成度和系统性能，是未来芯片互联技术的重要发展方向之一。</a:t>
            </a:r>
          </a:p>
          <a:p>
            <a:r>
              <a:t>以上是对芯片互联技术概述、发展趋势和前沿技术的简要介绍，希望能够帮助到您。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芯片互联技术分类</a:t>
            </a:r>
          </a:p>
        </p:txBody>
      </p:sp>
      <p:sp>
        <p:nvSpPr>
          <p:cNvPr id="3" name="Subtitle 2"/>
          <p:cNvSpPr>
            <a:spLocks noGrp="1"/>
          </p:cNvSpPr>
          <p:nvPr>
            <p:ph type="subTitle" idx="1"/>
          </p:nvPr>
        </p:nvSpPr>
        <p:spPr/>
        <p:txBody>
          <a:bodyPr/>
          <a:lstStyle/>
          <a:p>
            <a:r>
              <a:t>芯片互联与封装测试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芯片互联技术分类</a:t>
            </a:r>
          </a:p>
        </p:txBody>
      </p:sp>
      <p:sp>
        <p:nvSpPr>
          <p:cNvPr id="3" name="Text Placeholder 2"/>
          <p:cNvSpPr>
            <a:spLocks noGrp="1"/>
          </p:cNvSpPr>
          <p:nvPr>
            <p:ph type="body" idx="1"/>
          </p:nvPr>
        </p:nvSpPr>
        <p:spPr/>
        <p:txBody>
          <a:bodyPr/>
          <a:lstStyle/>
          <a:p>
            <a:r>
              <a:t>有线互联技术</a:t>
            </a:r>
          </a:p>
        </p:txBody>
      </p:sp>
      <p:sp>
        <p:nvSpPr>
          <p:cNvPr id="4" name="Content Placeholder 3"/>
          <p:cNvSpPr>
            <a:spLocks noGrp="1"/>
          </p:cNvSpPr>
          <p:nvPr>
            <p:ph sz="half" idx="2"/>
          </p:nvPr>
        </p:nvSpPr>
        <p:spPr/>
        <p:txBody>
          <a:bodyPr/>
          <a:lstStyle/>
          <a:p>
            <a:r>
              <a:t>1.有线互联技术主要通过金属线或光纤等物理介质实现芯片间的数据传输，具有较高的传输稳定性和可靠性。</a:t>
            </a:r>
          </a:p>
          <a:p>
            <a:r>
              <a:t>2.随着技术不断发展，有线互联技术的传输速度和容量不断提升，能够满足日益增长的数据传输需求。</a:t>
            </a:r>
          </a:p>
          <a:p>
            <a:r>
              <a:t>3.有线互联技术的成本较低，易于实现，是当前芯片互联的主流技术之一。</a:t>
            </a:r>
          </a:p>
          <a:p/>
        </p:txBody>
      </p:sp>
      <p:sp>
        <p:nvSpPr>
          <p:cNvPr id="5" name="Text Placeholder 4"/>
          <p:cNvSpPr>
            <a:spLocks noGrp="1"/>
          </p:cNvSpPr>
          <p:nvPr>
            <p:ph type="body" idx="3"/>
          </p:nvPr>
        </p:nvSpPr>
        <p:spPr/>
        <p:txBody>
          <a:bodyPr/>
          <a:lstStyle/>
          <a:p>
            <a:r>
              <a:t>无线互联技术</a:t>
            </a:r>
          </a:p>
        </p:txBody>
      </p:sp>
      <p:sp>
        <p:nvSpPr>
          <p:cNvPr id="6" name="Content Placeholder 5"/>
          <p:cNvSpPr>
            <a:spLocks noGrp="1"/>
          </p:cNvSpPr>
          <p:nvPr>
            <p:ph sz="half" idx="4"/>
          </p:nvPr>
        </p:nvSpPr>
        <p:spPr/>
        <p:txBody>
          <a:bodyPr/>
          <a:lstStyle/>
          <a:p>
            <a:r>
              <a:t>1.无线互联技术利用电磁波或光波等无线信号实现芯片间的数据传输，具有较高的灵活性和可扩展性。</a:t>
            </a:r>
          </a:p>
          <a:p>
            <a:r>
              <a:t>2.随着无线技术的不断进步，无线互联技术的传输速度和稳定性不断提高，适用于一些特定场景下的芯片互联。</a:t>
            </a:r>
          </a:p>
          <a:p>
            <a:r>
              <a:t>3.无线互联技术的成本较高，需要解决传输安全和干扰等问题。</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芯片互联技术分类</a:t>
            </a:r>
          </a:p>
        </p:txBody>
      </p:sp>
      <p:sp>
        <p:nvSpPr>
          <p:cNvPr id="3" name="Text Placeholder 2"/>
          <p:cNvSpPr>
            <a:spLocks noGrp="1"/>
          </p:cNvSpPr>
          <p:nvPr>
            <p:ph type="body" idx="1"/>
          </p:nvPr>
        </p:nvSpPr>
        <p:spPr/>
        <p:txBody>
          <a:bodyPr/>
          <a:lstStyle/>
          <a:p>
            <a:r>
              <a:t>芯片内部互联技术</a:t>
            </a:r>
          </a:p>
        </p:txBody>
      </p:sp>
      <p:sp>
        <p:nvSpPr>
          <p:cNvPr id="4" name="Content Placeholder 3"/>
          <p:cNvSpPr>
            <a:spLocks noGrp="1"/>
          </p:cNvSpPr>
          <p:nvPr>
            <p:ph sz="half" idx="2"/>
          </p:nvPr>
        </p:nvSpPr>
        <p:spPr/>
        <p:txBody>
          <a:bodyPr/>
          <a:lstStyle/>
          <a:p>
            <a:r>
              <a:t>1.芯片内部互联技术通过芯片内部的布线层实现不同功能模块之间的数据传输，能够提高芯片的整体性能。</a:t>
            </a:r>
          </a:p>
          <a:p>
            <a:r>
              <a:t>2.随着芯片制程的不断缩小，芯片内部互联技术的难度不断增加，需要采用先进的工艺和材料。</a:t>
            </a:r>
          </a:p>
          <a:p>
            <a:r>
              <a:t>3.芯片内部互联技术需要考虑布局、布线、时序等多个方面的优化，以提高芯片的功耗和性能。</a:t>
            </a:r>
          </a:p>
          <a:p/>
        </p:txBody>
      </p:sp>
      <p:sp>
        <p:nvSpPr>
          <p:cNvPr id="5" name="Text Placeholder 4"/>
          <p:cNvSpPr>
            <a:spLocks noGrp="1"/>
          </p:cNvSpPr>
          <p:nvPr>
            <p:ph type="body" idx="3"/>
          </p:nvPr>
        </p:nvSpPr>
        <p:spPr/>
        <p:txBody>
          <a:bodyPr/>
          <a:lstStyle/>
          <a:p>
            <a:r>
              <a:t>芯片间光互联技术</a:t>
            </a:r>
          </a:p>
        </p:txBody>
      </p:sp>
      <p:sp>
        <p:nvSpPr>
          <p:cNvPr id="6" name="Content Placeholder 5"/>
          <p:cNvSpPr>
            <a:spLocks noGrp="1"/>
          </p:cNvSpPr>
          <p:nvPr>
            <p:ph sz="half" idx="4"/>
          </p:nvPr>
        </p:nvSpPr>
        <p:spPr/>
        <p:txBody>
          <a:bodyPr/>
          <a:lstStyle/>
          <a:p>
            <a:r>
              <a:t>1.芯片间光互联技术利用光波实现芯片间的数据传输，具有高速、高带宽、低损耗等优点。</a:t>
            </a:r>
          </a:p>
          <a:p>
            <a:r>
              <a:t>2.光互联技术需要采用先进的微米/纳米工艺和光学技术，制造成本较高。</a:t>
            </a:r>
          </a:p>
          <a:p>
            <a:r>
              <a:t>3.随着技术的不断进步，芯片间光互联技术的应用范围不断扩大，有望成为未来芯片互联的主流技术之一。</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芯片互联技术分类</a:t>
            </a:r>
          </a:p>
        </p:txBody>
      </p:sp>
      <p:sp>
        <p:nvSpPr>
          <p:cNvPr id="3" name="Text Placeholder 2"/>
          <p:cNvSpPr>
            <a:spLocks noGrp="1"/>
          </p:cNvSpPr>
          <p:nvPr>
            <p:ph type="body" idx="1"/>
          </p:nvPr>
        </p:nvSpPr>
        <p:spPr/>
        <p:txBody>
          <a:bodyPr/>
          <a:lstStyle/>
          <a:p>
            <a:r>
              <a:t>混合互联技术</a:t>
            </a:r>
          </a:p>
        </p:txBody>
      </p:sp>
      <p:sp>
        <p:nvSpPr>
          <p:cNvPr id="4" name="Content Placeholder 3"/>
          <p:cNvSpPr>
            <a:spLocks noGrp="1"/>
          </p:cNvSpPr>
          <p:nvPr>
            <p:ph sz="half" idx="2"/>
          </p:nvPr>
        </p:nvSpPr>
        <p:spPr/>
        <p:txBody>
          <a:bodyPr/>
          <a:lstStyle/>
          <a:p>
            <a:r>
              <a:t>1.混合互联技术结合了多种互联技术的优点，能够实现更复杂、更高效的芯片互联。</a:t>
            </a:r>
          </a:p>
          <a:p>
            <a:r>
              <a:t>2.混合互联技术需要解决不同技术之间的兼容性和协同问题，保证整体性能的稳定性。</a:t>
            </a:r>
          </a:p>
          <a:p>
            <a:r>
              <a:t>3.随着技术的不断发展，混合互联技术的应用前景广阔，能够为未来的芯片设计和制造带来更多的可能性。</a:t>
            </a:r>
          </a:p>
          <a:p/>
        </p:txBody>
      </p:sp>
      <p:sp>
        <p:nvSpPr>
          <p:cNvPr id="5" name="Text Placeholder 4"/>
          <p:cNvSpPr>
            <a:spLocks noGrp="1"/>
          </p:cNvSpPr>
          <p:nvPr>
            <p:ph type="body" idx="3"/>
          </p:nvPr>
        </p:nvSpPr>
        <p:spPr/>
        <p:txBody>
          <a:bodyPr/>
          <a:lstStyle/>
          <a:p>
            <a:r>
              <a:t>3D堆叠互联技术</a:t>
            </a:r>
          </a:p>
        </p:txBody>
      </p:sp>
      <p:sp>
        <p:nvSpPr>
          <p:cNvPr id="6" name="Content Placeholder 5"/>
          <p:cNvSpPr>
            <a:spLocks noGrp="1"/>
          </p:cNvSpPr>
          <p:nvPr>
            <p:ph sz="half" idx="4"/>
          </p:nvPr>
        </p:nvSpPr>
        <p:spPr/>
        <p:txBody>
          <a:bodyPr/>
          <a:lstStyle/>
          <a:p>
            <a:r>
              <a:t>1.3D堆叠互联技术通过将多个芯片堆叠在一起实现更高密度的集成和更短的数据传输路径。</a:t>
            </a:r>
          </a:p>
          <a:p>
            <a:r>
              <a:t>2.3D堆叠互联技术需要解决热管理、应力控制、制造成本等问题。</a:t>
            </a:r>
          </a:p>
          <a:p>
            <a:r>
              <a:t>3.随着3D堆叠技术的不断进步，3D堆叠互联技术的应用范围不断扩大，能够为未来的芯片设计和制造带来更多的创新。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常见芯片互联技术比较</a:t>
            </a:r>
          </a:p>
        </p:txBody>
      </p:sp>
      <p:sp>
        <p:nvSpPr>
          <p:cNvPr id="3" name="Subtitle 2"/>
          <p:cNvSpPr>
            <a:spLocks noGrp="1"/>
          </p:cNvSpPr>
          <p:nvPr>
            <p:ph type="subTitle" idx="1"/>
          </p:nvPr>
        </p:nvSpPr>
        <p:spPr/>
        <p:txBody>
          <a:bodyPr/>
          <a:lstStyle/>
          <a:p>
            <a:r>
              <a:t>芯片互联与封装测试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常见芯片互联技术比较</a:t>
            </a:r>
          </a:p>
        </p:txBody>
      </p:sp>
      <p:sp>
        <p:nvSpPr>
          <p:cNvPr id="3" name="Text Placeholder 2"/>
          <p:cNvSpPr>
            <a:spLocks noGrp="1"/>
          </p:cNvSpPr>
          <p:nvPr>
            <p:ph type="body" idx="1"/>
          </p:nvPr>
        </p:nvSpPr>
        <p:spPr/>
        <p:txBody>
          <a:bodyPr/>
          <a:lstStyle/>
          <a:p>
            <a:r>
              <a:t>线焊技术</a:t>
            </a:r>
          </a:p>
        </p:txBody>
      </p:sp>
      <p:sp>
        <p:nvSpPr>
          <p:cNvPr id="4" name="Content Placeholder 3"/>
          <p:cNvSpPr>
            <a:spLocks noGrp="1"/>
          </p:cNvSpPr>
          <p:nvPr>
            <p:ph sz="half" idx="2"/>
          </p:nvPr>
        </p:nvSpPr>
        <p:spPr/>
        <p:txBody>
          <a:bodyPr/>
          <a:lstStyle/>
          <a:p>
            <a:r>
              <a:t>1.线焊技术是一种成熟的芯片互联方式，具有高可靠性和稳定的电气性能。</a:t>
            </a:r>
          </a:p>
          <a:p>
            <a:r>
              <a:t>2.随着芯片集成度的提高，线焊技术的难度和成本也在逐渐增加。</a:t>
            </a:r>
          </a:p>
          <a:p>
            <a:r>
              <a:t>3.目前，线焊技术正面临着被更先进的互联技术取代的风险。</a:t>
            </a:r>
          </a:p>
          <a:p/>
        </p:txBody>
      </p:sp>
      <p:sp>
        <p:nvSpPr>
          <p:cNvPr id="5" name="Text Placeholder 4"/>
          <p:cNvSpPr>
            <a:spLocks noGrp="1"/>
          </p:cNvSpPr>
          <p:nvPr>
            <p:ph type="body" idx="3"/>
          </p:nvPr>
        </p:nvSpPr>
        <p:spPr/>
        <p:txBody>
          <a:bodyPr/>
          <a:lstStyle/>
          <a:p>
            <a:r>
              <a:t>倒装芯片技术</a:t>
            </a:r>
          </a:p>
        </p:txBody>
      </p:sp>
      <p:sp>
        <p:nvSpPr>
          <p:cNvPr id="6" name="Content Placeholder 5"/>
          <p:cNvSpPr>
            <a:spLocks noGrp="1"/>
          </p:cNvSpPr>
          <p:nvPr>
            <p:ph sz="half" idx="4"/>
          </p:nvPr>
        </p:nvSpPr>
        <p:spPr/>
        <p:txBody>
          <a:bodyPr/>
          <a:lstStyle/>
          <a:p>
            <a:r>
              <a:t>1.倒装芯片技术可以实现更高的互联密度和更好的电气性能。</a:t>
            </a:r>
          </a:p>
          <a:p>
            <a:r>
              <a:t>2.与线焊技术相比，倒装芯片技术具有更低的成本和更高的生产效率。</a:t>
            </a:r>
          </a:p>
          <a:p>
            <a:r>
              <a:t>3.倒装芯片技术已成为当前主流的芯片互联方式之一。</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常见芯片互联技术比较</a:t>
            </a:r>
          </a:p>
        </p:txBody>
      </p:sp>
      <p:sp>
        <p:nvSpPr>
          <p:cNvPr id="3" name="Text Placeholder 2"/>
          <p:cNvSpPr>
            <a:spLocks noGrp="1"/>
          </p:cNvSpPr>
          <p:nvPr>
            <p:ph type="body" idx="1"/>
          </p:nvPr>
        </p:nvSpPr>
        <p:spPr/>
        <p:txBody>
          <a:bodyPr/>
          <a:lstStyle/>
          <a:p>
            <a:r>
              <a:t>通过硅通孔技术（TSV）</a:t>
            </a:r>
          </a:p>
        </p:txBody>
      </p:sp>
      <p:sp>
        <p:nvSpPr>
          <p:cNvPr id="4" name="Content Placeholder 3"/>
          <p:cNvSpPr>
            <a:spLocks noGrp="1"/>
          </p:cNvSpPr>
          <p:nvPr>
            <p:ph sz="half" idx="2"/>
          </p:nvPr>
        </p:nvSpPr>
        <p:spPr/>
        <p:txBody>
          <a:bodyPr/>
          <a:lstStyle/>
          <a:p>
            <a:r>
              <a:t>1.TSV技术可以实现芯片内部和芯片之间的三维互联，提高集成度和性能。</a:t>
            </a:r>
          </a:p>
          <a:p>
            <a:r>
              <a:t>2.TSV技术的制造成本较高，需要高精度的制造和测试设备。</a:t>
            </a:r>
          </a:p>
          <a:p>
            <a:r>
              <a:t>3.随着技术的不断进步，TSV技术的应用前景广阔，尤其在高性能计算和存储器等领域。</a:t>
            </a:r>
          </a:p>
          <a:p/>
        </p:txBody>
      </p:sp>
      <p:sp>
        <p:nvSpPr>
          <p:cNvPr id="5" name="Text Placeholder 4"/>
          <p:cNvSpPr>
            <a:spLocks noGrp="1"/>
          </p:cNvSpPr>
          <p:nvPr>
            <p:ph type="body" idx="3"/>
          </p:nvPr>
        </p:nvSpPr>
        <p:spPr/>
        <p:txBody>
          <a:bodyPr/>
          <a:lstStyle/>
          <a:p>
            <a:r>
              <a:t>微凸块技术</a:t>
            </a:r>
          </a:p>
        </p:txBody>
      </p:sp>
      <p:sp>
        <p:nvSpPr>
          <p:cNvPr id="6" name="Content Placeholder 5"/>
          <p:cNvSpPr>
            <a:spLocks noGrp="1"/>
          </p:cNvSpPr>
          <p:nvPr>
            <p:ph sz="half" idx="4"/>
          </p:nvPr>
        </p:nvSpPr>
        <p:spPr/>
        <p:txBody>
          <a:bodyPr/>
          <a:lstStyle/>
          <a:p>
            <a:r>
              <a:t>1.微凸块技术可以实现芯片之间的高密度互联，提高电气性能和可靠性。</a:t>
            </a:r>
          </a:p>
          <a:p>
            <a:r>
              <a:t>2.微凸块技术的制造成本相对较低，适用于大规模生产。</a:t>
            </a:r>
          </a:p>
          <a:p>
            <a:r>
              <a:t>3.微凸块技术的应用范围广泛，包括处理器、存储器、传感器等。</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常见芯片互联技术比较</a:t>
            </a:r>
          </a:p>
        </p:txBody>
      </p:sp>
      <p:sp>
        <p:nvSpPr>
          <p:cNvPr id="3" name="Text Placeholder 2"/>
          <p:cNvSpPr>
            <a:spLocks noGrp="1"/>
          </p:cNvSpPr>
          <p:nvPr>
            <p:ph type="body" idx="1"/>
          </p:nvPr>
        </p:nvSpPr>
        <p:spPr/>
        <p:txBody>
          <a:bodyPr/>
          <a:lstStyle/>
          <a:p>
            <a:r>
              <a:t>光学互联技术</a:t>
            </a:r>
          </a:p>
        </p:txBody>
      </p:sp>
      <p:sp>
        <p:nvSpPr>
          <p:cNvPr id="4" name="Content Placeholder 3"/>
          <p:cNvSpPr>
            <a:spLocks noGrp="1"/>
          </p:cNvSpPr>
          <p:nvPr>
            <p:ph sz="half" idx="2"/>
          </p:nvPr>
        </p:nvSpPr>
        <p:spPr/>
        <p:txBody>
          <a:bodyPr/>
          <a:lstStyle/>
          <a:p>
            <a:r>
              <a:t>1.光学互联技术可以实现高速、低功耗的芯片互联，提高系统性能。</a:t>
            </a:r>
          </a:p>
          <a:p>
            <a:r>
              <a:t>2.光学互联技术需要高精度的光学元件和制造工艺，成本较高。</a:t>
            </a:r>
          </a:p>
          <a:p>
            <a:r>
              <a:t>3.随着光学技术的不断进步，光学互联技术的应用前景广阔，尤其在数据中心和高性能计算等领域。</a:t>
            </a:r>
          </a:p>
          <a:p/>
        </p:txBody>
      </p:sp>
      <p:sp>
        <p:nvSpPr>
          <p:cNvPr id="5" name="Text Placeholder 4"/>
          <p:cNvSpPr>
            <a:spLocks noGrp="1"/>
          </p:cNvSpPr>
          <p:nvPr>
            <p:ph type="body" idx="3"/>
          </p:nvPr>
        </p:nvSpPr>
        <p:spPr/>
        <p:txBody>
          <a:bodyPr/>
          <a:lstStyle/>
          <a:p>
            <a:r>
              <a:t>无线互联技术</a:t>
            </a:r>
          </a:p>
        </p:txBody>
      </p:sp>
      <p:sp>
        <p:nvSpPr>
          <p:cNvPr id="6" name="Content Placeholder 5"/>
          <p:cNvSpPr>
            <a:spLocks noGrp="1"/>
          </p:cNvSpPr>
          <p:nvPr>
            <p:ph sz="half" idx="4"/>
          </p:nvPr>
        </p:nvSpPr>
        <p:spPr/>
        <p:txBody>
          <a:bodyPr/>
          <a:lstStyle/>
          <a:p>
            <a:r>
              <a:t>1.无线互联技术可以实现芯片之间的无线通信，简化布线，提高系统灵活性。</a:t>
            </a:r>
          </a:p>
          <a:p>
            <a:r>
              <a:t>2.无线互联技术需要解决信号干扰和传输速率等问题，保证稳定性和可靠性。</a:t>
            </a:r>
          </a:p>
          <a:p>
            <a:r>
              <a:t>3.无线互联技术的应用前景广阔，尤其在物联网和可穿戴设备等领域。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Subtitle 2"/>
          <p:cNvSpPr>
            <a:spLocks noGrp="1"/>
          </p:cNvSpPr>
          <p:nvPr>
            <p:ph type="subTitle" idx="1"/>
          </p:nvPr>
        </p:nvSpPr>
        <p:spPr/>
        <p:txBody>
          <a:bodyPr/>
          <a:lstStyle/>
          <a:p>
            <a:r>
              <a:t>芯片互联与封装测试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Text Placeholder 2"/>
          <p:cNvSpPr>
            <a:spLocks noGrp="1"/>
          </p:cNvSpPr>
          <p:nvPr>
            <p:ph type="body" idx="1"/>
          </p:nvPr>
        </p:nvSpPr>
        <p:spPr/>
        <p:txBody>
          <a:bodyPr/>
          <a:lstStyle/>
          <a:p>
            <a:r>
              <a:t>芯片封装技术简介</a:t>
            </a:r>
          </a:p>
        </p:txBody>
      </p:sp>
      <p:sp>
        <p:nvSpPr>
          <p:cNvPr id="4" name="Content Placeholder 3"/>
          <p:cNvSpPr>
            <a:spLocks noGrp="1"/>
          </p:cNvSpPr>
          <p:nvPr>
            <p:ph sz="half" idx="2"/>
          </p:nvPr>
        </p:nvSpPr>
        <p:spPr/>
        <p:txBody>
          <a:bodyPr/>
          <a:lstStyle/>
          <a:p>
            <a:r>
              <a:t>1.芯片封装的作用：芯片封装是保护芯片免受物理损伤、提供电气连接、确保芯片的正常工作的重要环节，对芯片的性能和可靠性有着至关重要的影响。</a:t>
            </a:r>
          </a:p>
          <a:p>
            <a:r>
              <a:t>2.芯片封装技术的发展趋势：随着技术的不断进步，芯片封装技术正朝着更小、更薄、更高性能的方向发展，同时，封装技术也正在不断创新，为芯片产业的发展注入新的活力。</a:t>
            </a:r>
          </a:p>
          <a:p>
            <a:r>
              <a:t>3.芯片封装的主要技术类型：目前常见的芯片封装技术包括WireBonding、FlipChip、WLCSP等，每种技术都有其特点和适用场景。</a:t>
            </a:r>
          </a:p>
          <a:p/>
        </p:txBody>
      </p:sp>
      <p:sp>
        <p:nvSpPr>
          <p:cNvPr id="5" name="Text Placeholder 4"/>
          <p:cNvSpPr>
            <a:spLocks noGrp="1"/>
          </p:cNvSpPr>
          <p:nvPr>
            <p:ph type="body" idx="3"/>
          </p:nvPr>
        </p:nvSpPr>
        <p:spPr/>
        <p:txBody>
          <a:bodyPr/>
          <a:lstStyle/>
          <a:p>
            <a:r>
              <a:t>WireBonding技术</a:t>
            </a:r>
          </a:p>
        </p:txBody>
      </p:sp>
      <p:sp>
        <p:nvSpPr>
          <p:cNvPr id="6" name="Content Placeholder 5"/>
          <p:cNvSpPr>
            <a:spLocks noGrp="1"/>
          </p:cNvSpPr>
          <p:nvPr>
            <p:ph sz="half" idx="4"/>
          </p:nvPr>
        </p:nvSpPr>
        <p:spPr/>
        <p:txBody>
          <a:bodyPr/>
          <a:lstStyle/>
          <a:p>
            <a:r>
              <a:t>1.WireBonding技术是一种通过金属线将芯片上的焊盘与封装基板或引脚相连接的方法，具有工艺成熟、成本低、可靠性高等优点。</a:t>
            </a:r>
          </a:p>
          <a:p>
            <a:r>
              <a:t>2.随着芯片引脚数的增加和封装尺寸的减小，WireBonding技术的难度和成本也在逐渐增加。</a:t>
            </a:r>
          </a:p>
          <a:p>
            <a:r>
              <a:t>3.目前，一些新型的WireBonding技术，如超声波WireBonding和激光WireBonding等，正在逐步应用于生产中，以提高生产效率和降低生产成本。</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Text Placeholder 2"/>
          <p:cNvSpPr>
            <a:spLocks noGrp="1"/>
          </p:cNvSpPr>
          <p:nvPr>
            <p:ph type="body" idx="1"/>
          </p:nvPr>
        </p:nvSpPr>
        <p:spPr/>
        <p:txBody>
          <a:bodyPr/>
          <a:lstStyle/>
          <a:p>
            <a:r>
              <a:t>FlipChip技术</a:t>
            </a:r>
          </a:p>
        </p:txBody>
      </p:sp>
      <p:sp>
        <p:nvSpPr>
          <p:cNvPr id="4" name="Content Placeholder 3"/>
          <p:cNvSpPr>
            <a:spLocks noGrp="1"/>
          </p:cNvSpPr>
          <p:nvPr>
            <p:ph sz="half" idx="2"/>
          </p:nvPr>
        </p:nvSpPr>
        <p:spPr/>
        <p:txBody>
          <a:bodyPr/>
          <a:lstStyle/>
          <a:p>
            <a:r>
              <a:t>1.FlipChip技术是一种通过倒装芯片的方式实现芯片与封装基板或引脚之间的直接连接，具有高密度、高性能、低功耗等优点。</a:t>
            </a:r>
          </a:p>
          <a:p>
            <a:r>
              <a:t>2.FlipChip技术的难点在于保证芯片与基板或引脚之间的对齐精度和连接可靠性，需要采用先进的工艺和设备。</a:t>
            </a:r>
          </a:p>
          <a:p>
            <a:r>
              <a:t>3.随着技术的不断发展，FlipChip技术的应用范围正在不断扩大，已成为高端芯片封装的主流技术之一。</a:t>
            </a:r>
          </a:p>
          <a:p>
            <a:r>
              <a:t>以上是对芯片封装技术简介的三个主题的介绍，包括芯片封装技术的作用和发展趋势、WireBonding技术和FlipChip技术的特点和等。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https://d.book118.com/268072005013006031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芯片互联技术概述</vt:lpstr>
      <vt:lpstr> 芯片互联技术概述</vt:lpstr>
      <vt:lpstr> 芯片互联技术概述</vt:lpstr>
      <vt:lpstr> 芯片互联技术分类</vt:lpstr>
      <vt:lpstr> 芯片互联技术分类</vt:lpstr>
      <vt:lpstr> 芯片互联技术分类</vt:lpstr>
      <vt:lpstr> 芯片互联技术分类</vt:lpstr>
      <vt:lpstr> 常见芯片互联技术比较</vt:lpstr>
      <vt:lpstr> 常见芯片互联技术比较</vt:lpstr>
      <vt:lpstr> 常见芯片互联技术比较</vt:lpstr>
      <vt:lpstr> 常见芯片互联技术比较</vt:lpstr>
      <vt:lpstr> 芯片封装技术简介</vt:lpstr>
      <vt:lpstr> 芯片封装技术简介</vt:lpstr>
      <vt:lpstr> 芯片封装技术简介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2024-09-07T19:41:02.871</cp:lastPrinted>
  <dcterms:created xsi:type="dcterms:W3CDTF">2024-09-07T11:41:02Z</dcterms:created>
  <dcterms:modified xsi:type="dcterms:W3CDTF">2024-09-07T11:41:05Z</dcterms:modified>
</cp:coreProperties>
</file>