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3BD679-56D8-434A-9A26-F86843D3E49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71A25-43FF-4F3B-9055-682BA7E4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FA7CA-B3F7-458F-8E83-275275C1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EC1FA-5AC5-40A3-B179-C28500A7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3959F-2342-4309-A1C5-E8488A6C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DCF608-8FE3-43BB-BF98-887085F1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08B45-7B75-4B38-ABD6-B852BF01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4CF01-F640-43F0-A8C9-AE438100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7D7F2-4A47-458F-A914-12D863C0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85838-0BDE-4EB4-AD0C-085E2A27A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331E0-6761-48EF-B140-2EBFFA71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D931A-8582-41F3-9692-D79725B13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C89B959-12AB-4476-834C-EB7064EF5CE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F9C3CAC-60D6-42D5-84A1-3F550A6338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211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从企业礼仪培训打造卓越职场人生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穿着打扮指南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在职场中扮演着重要的角色，良好的礼仪可以有效提升个人形象，增强职场竞争力。礼仪培训不仅仅是一种技能，更是一个态度和修养的展现。通过礼仪培训，员工可以提升自身素质，提高职场表现，更好地适应职场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展现专业、自信形象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建立良好的人际网络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规范职场行为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有效沟通协调团队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传统礼仪、现代礼仪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礼仪基本知识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商务宴请、商务拜访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有效沟通、表达技巧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职业装搭配、仪表仪容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穿着打扮指南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培训目标及实施方式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明确的培训目标是企业礼仪培训的重要一环，目标指引着培训方向。培训计划的制定需要因企业而异，根据员工的实际需求和企业发展情况来调整。选择合适的培训方式可以提高培训效果，包括线上线下结合、讲座培训等多种形式。对培训效果进行评估，及时调整培训计划，保证培训的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专业讲解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知识较为全面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根据企业需求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强调实战操作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时间灵活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参与便捷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员工满意度、绩效提升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持续关注培训效果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培训后跟踪调查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定期更新培训计划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企业礼仪培训的持续性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本章小结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提升员工素质和自身竞争力的重要途径，良好的礼仪不仅体现了个人修养，更影响着企业形象和团队合作。通过本章内容的学习，可以更好地了解企业礼仪培训的重要性和实施方式，为打造卓越职场人生奠定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商务礼仪的定义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详细礼仪种类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规范行为准则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感谢对方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商务交往中的礼貌用语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请多关照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谢谢您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请慢走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注意言辞礼貌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商务社交礼节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商务社交场合礼仪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商务会议礼仪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商务会议前需要准备充分，包括资料准备、议程安排等。会议中要注意礼仪行为，遵守会议规则，积极参与讨论。会后需发送感谢信等礼仪注意事项。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商务礼仪案例解析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实际商务场合中的礼仪案例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策略总结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分析案例中的得失及应对策略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个人反思与改进建议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章小结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商务礼仪规范是企业职场人生中的关键一环，掌握礼仪规范能够提升职场形象，增加职业竞争力。在商务社交、会议等场合都能展现专业素养。通过案例分析和个人反思，不断完善自身礼仪修养。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提升团队合作效率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良好沟通对职场的影响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有效表达主张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沟通模式及技巧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提升个人影响力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沟通的特点包括正式性、明确性和目的性。要提升沟通效果，需要关注表达清晰、倾听理解和积极回应。处理职场冲突时，可以采用冷静沟通、客观分析和寻求共识的技巧。训练沟通技巧可以通过模拟场景、反馈学习和实际操作来提升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了解对方立场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谈判过程中的技巧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逻辑说服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谈判中的应对策略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折中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退让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职场谈判技巧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职场谈判的原则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实例分析中，通过模拟职场沟通案例和谈判情境，学员可以实践沟通技巧，提升应对能力。演练职场谈判技巧可以培养沟通协商的思维模式，加强团队合作意识。反思与改进阶段需要总结经验教训，调整沟通方式，不断提高沟通效果。本章总结对沟通技巧的理解和应用进行回顾，强化学习成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https://d.book118.com/268072112010006050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从企业礼仪培训打造卓越职场人生</vt:lpstr>
      <vt:lpstr>目录</vt:lpstr>
      <vt:lpstr>第1章 简介</vt:lpstr>
      <vt:lpstr> </vt:lpstr>
      <vt:lpstr>礼仪培训的益处</vt:lpstr>
      <vt:lpstr>企业礼仪培训内容概述</vt:lpstr>
      <vt:lpstr> </vt:lpstr>
      <vt:lpstr>培训方式选择</vt:lpstr>
      <vt:lpstr>培训效果评估</vt:lpstr>
      <vt:lpstr>本章小结</vt:lpstr>
      <vt:lpstr>第2章 商务礼仪规范</vt:lpstr>
      <vt:lpstr>商务礼仪概述</vt:lpstr>
      <vt:lpstr>商务社交礼节</vt:lpstr>
      <vt:lpstr> </vt:lpstr>
      <vt:lpstr>商务礼仪案例解析</vt:lpstr>
      <vt:lpstr>第2章小结</vt:lpstr>
      <vt:lpstr>第3章 沟通技巧培训</vt:lpstr>
      <vt:lpstr>沟通的重要性</vt:lpstr>
      <vt:lpstr> </vt:lpstr>
      <vt:lpstr>职场谈判技巧</vt:lpstr>
      <vt:lpstr>沟通技巧培训实例分析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2024-09-29T14:19:25.723</cp:lastPrinted>
  <dcterms:created xsi:type="dcterms:W3CDTF">2024-09-29T06:19:25Z</dcterms:created>
  <dcterms:modified xsi:type="dcterms:W3CDTF">2024-09-29T06:19:27Z</dcterms:modified>
</cp:coreProperties>
</file>