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72F06-6F56-46E0-939D-C520C35DA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C281A-898F-4362-8697-70C30AA45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A89B9-0E18-4A70-9E92-0ADD03F20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C3DF04-57D5-4F9C-B79D-8280FBA0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32DB13-31E0-4F69-A048-4BA956A0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A7CD05-3999-4CEF-88CB-AA71EA450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6FC96-5B9D-4D54-B820-030C783A7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54353-F4C2-408E-8CB5-70692E507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1B4A3-F170-42BA-9208-0CF24FF0E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23357-209E-4326-A280-C82EBF913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96458-28CE-4563-A42F-6C54E47AA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301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《幼儿呼吸系统的特点及保健》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幼儿呼吸系统的特点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幼儿呼吸系统保健的重要性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幼儿呼吸系统保健的方法和措施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幼儿呼吸系统常见问题及处理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幼儿呼吸系统保健的误区和注意事项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幼儿呼吸系统的特点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92" b="136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174" b="231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幼儿呼吸系统的结构特点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鼻腔相对狭窄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幼儿鼻腔相对狭窄，鼻毛较少，容易受到空气中的尘埃和病菌的刺激。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喉部位置较高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幼儿的喉部位置较高，呈漏斗形，使得气道更加狭窄，容易发生气道阻塞。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气管和支气管腔较窄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幼儿的气管和支气管腔较窄，黏膜柔软，弹性纤维发育不完善，容易受到感染和损伤。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幼儿每分钟呼吸频率较快，约为20-30次/分，比成人高。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呼吸频率较快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26" r="187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肺活量较小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396" b="53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呼吸道抵抗力较弱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幼儿的肺活量较小，约为成人的50-60%，因此每次呼吸吸入的氧气较少。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幼儿的呼吸道抵抗力较弱，容易受到外界病菌的侵袭，引发感染。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幼儿呼吸系统的功能特点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呼吸道免疫系统发育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幼儿的呼吸道免疫系统逐渐发育成熟，对各种病菌的抵抗力逐渐增强。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呼吸肌发育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幼儿的呼吸肌发育尚未完全成熟，呼吸运动不稳定，容易出现呼吸急促、憋气等情况。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肺泡数量增多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随着年龄的增长，幼儿的肺泡数量逐渐增多，肺功能逐渐完善。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689" b="6689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幼儿呼吸系统的发育特点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幼儿呼吸系统保健的重要性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https://d.book118.com/268073011015006027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2024-09-04T17:34:27.004</cp:lastPrinted>
  <dcterms:created xsi:type="dcterms:W3CDTF">2024-09-04T09:34:27Z</dcterms:created>
  <dcterms:modified xsi:type="dcterms:W3CDTF">2024-09-04T09:34:28Z</dcterms:modified>
</cp:coreProperties>
</file>