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33CE9-5C4F-4CF2-A07A-269790A98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471C7-E694-42F2-9BB1-BD9212863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60A46-65C0-4680-A2A7-D535C3747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9B67A-80E0-483E-8D78-972BA8C92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84E220-5EFA-4E7B-9E1C-BFC2A3549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2CFBFB-BEAC-4205-A2AD-FE83C157F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3BD3B7-8AF3-44ED-90AA-3D795A0AD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C9B86-C0D0-4DD1-83FE-3B8D5D161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78394B-6B3A-4F0A-A10A-208331B25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64D3A-425E-490E-A09C-63397B0BD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5647E-6F06-42ED-82C0-DD1D5C93A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7407407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服装销售营销策略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产品定位与差异化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311" r="2031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服装销售是市场营销的一个重要分支，涉及到商品定位、定价、促销等多个方面。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服装销售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营销策略是服装销售的核心，它涉及到如何吸引消费者、如何保持客户忠诚度以及如何提高销售额等关键问题。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有效的营销策略可以帮助服装品牌树立独特的形象，提高消费者对品牌的认知度和信任度。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通过精准的市场定位和有效的促销手段，营销策略可以促进服装的销售增长，提高市场份额。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通过提供优质的服务和产品，营销策略可以增强客户的忠诚度，降低客户流失率。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增强客户忠诚度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中老年人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针对中老年人注重舒适、实用的需求，提供符合其风格和需求的服装。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特定群体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如职业装、运动装等，针对特定需求和群体，提供专业、高品质的服装。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针对年轻人追求时尚、潮流的特点，提供符合其品味和预算的服装。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了解消费者对服装款式的偏好，如流行元素、经典款式等。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款式需求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材质需求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538" b="153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关注消费者对服装材质的关注点，如舒适度、耐用性等。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分析消费者对价格的敏感度，制定合理的价格策略。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对手产品分析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了解竞争对手的产品特点、价格、销售渠道等，以便制定针对性的策略。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对手营销策略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分析竞争对手的营销策略，如广告宣传、促销活动等，以便制定更有效的营销计划。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对手优劣势分析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了解竞争对手的优势和劣势，以便扬长避短，发挥自身优势。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市场竞争对手分析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产品定位与差异化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711" r="28711"/>
          <a:stretch>
            <a:fillRect/>
          </a:stretch>
        </p:blipFill>
        <p:spPr>
          <a:xfrm>
            <a:off x="7092557" y="1559288"/>
            <a:ext cx="4492827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明确服装品牌的目标消费者，如年龄、性别、职业、消费水平等，以便更好地满足其需求。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目标消费群体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根据目标消费群体的喜好和需求，确定服装的风格和品质，如时尚、休闲、运动等。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风格与品质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根据目标消费群体的消费水平和品牌定位，制定合理的价格策略，以确保产品在市场上的竞争力。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通过独特的设计理念和创新元素，使产品在市场上具有独特性和差异化，吸引消费者的眼球。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材质选择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选用高品质的原材料，注重舒适度和耐用性，提高产品的附加值和竞争力。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工艺与制作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精湛的工艺和制作技术，确保产品的细节和品质，提升产品的整体形象和价值。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明确品牌的核心价值观和理念，为品牌形象塑造提供指导。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品牌形象标识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设计独特的品牌标识，增强品牌识别度和记忆度。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通过广告、公关、线上线下活动等多种渠道，提高品牌知名度和美誉度，树立良好的品牌形象。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营销传播策略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42" r="3264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3962" b="1396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广告宣传策略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通过电视媒体向广大受众展示服装品牌形象和产品特点。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在时尚杂志上发布广告，吸引目标客户群体。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在城市繁华地段设置大型广告牌、公交车身广告等，提高品牌知名度。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利用互联网平台，如搜索引擎、社交媒体等，精准投放广告，提高转化率。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杂志广告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户外广告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数字广告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67" r="81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通过打折销售吸引消费者购买，提高销售额。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打折促销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购买指定商品赠送小礼品，增加客户购买动力。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赠品促销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消费满一定金额可享受一定金额的减免优惠。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满额减免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将相关产品组合在一起销售，提高客单价。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组合销售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促销活动策略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https://d.book118.com/268074074073006041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2024-09-20T09:12:09.328</cp:lastPrinted>
  <dcterms:created xsi:type="dcterms:W3CDTF">2024-09-20T01:12:09Z</dcterms:created>
  <dcterms:modified xsi:type="dcterms:W3CDTF">2024-09-20T01:12:12Z</dcterms:modified>
</cp:coreProperties>
</file>