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BCAA4-CA43-4A35-BEC6-E7A85E06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DA8B-D8E2-4B41-80F6-03D76E75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4C588-394B-4018-87DF-C9C9DD8D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86BB0-DF2D-49A1-9AFE-E03237F3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BA6D1-4A2B-44F8-B27E-856F9BB8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45B44-3073-484A-9279-705F2F45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CED4B-CB6C-441D-B4C8-621FEC64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D1C84-44DA-4DFC-97C7-04A86757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83FDB-3FF5-4FEE-95D2-ED425FA6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CF44F-B477-4E2B-8209-76AA80AA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847BA-A37A-4521-8422-CD722624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9.jpeg" /><Relationship Id="rId4" Type="http://schemas.openxmlformats.org/officeDocument/2006/relationships/image" Target="../media/image4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510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插画设计与应用\n## 1.老年护理插画的基本概念与重要性\n### 1.1老年护理插画的定义与特点\n### 1.2老年护理插画的重要性及作用\n### 1.3老年护理插画的应用场景\n## 2.老年护理插画的设计原则与方法\n### 2.1老年护理插画的设计原则\n### 2.2老年护理插画的设计方法\n### 2.3老年护理插画的设计案例分析\n## 3.老年护理插画在护理教育中的应用\n### 3.1老年护理插画在护理教育中的优势\n### 3.2老年护理插画在护理教育中的应用实例\n### 3.3提高老年护理插画在教育效果的策略\n## 4.老年护理插画在护理实践中的应用\n### 4.1老年护理插画在护理实践中的优势\n### 4.2老年护理插画在护理实践中的应用实例\n### 4.3提高老年护理插画在护理实践中效果的策略\n## 5.老年护理插画的发展趋势与展望\n### 5.1老年护理插画的发展趋势\n### 5.2老年护理插画的发展前景\n### 5.3推动老年护理插画发展的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老年护理插画设计与应用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老年护理插画的基本概念与重要性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老年护理插画是专为老年人设计的插画作品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亲切感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老年护理插画的特点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：避免复杂的图案和文字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色彩鲜明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：使用易于识别的色彩搭配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形象生动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：用生动的图案和形象表达信息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老年护理插画的主题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健康与生活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：如饮食、运动、睡眠等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疾病预防与治疗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：如常见疾病的预防和治疗方法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心理与社交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：如心理健康、人际交往等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老年护理插画的重要性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促进老年人的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老年护理插画的作用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：帮助老年人了解健康知识和生活技能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：引导老年人养成良好的生活习惯和行为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娱乐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：丰富老年人的业余生活和情感交流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老年护理插画在医疗机构的应用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宣传资料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：如宣传册、海报、易拉宝等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：如健康讲座、护理培训课程等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：如病房、门诊、手术室等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老年护理插画在社区和家庭的应用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：如老年人活动中心、日间照料中心等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：如卧室、客厅、厨房等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：如餐具、床上用品、服饰等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老年护理插画的设计原则与方法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简洁明了原则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避免过多的图案和文字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使用清晰的线条和简单的形状</a:t>
                </a:r>
                <a:endParaRPr/>
              </a:p>
            </p:txBody>
          </p:sp>
          <p:pic>
            <p:nvPicPr>
              <p:cNvPr id="22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色彩鲜明原则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选择易于识别的色彩搭配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注意色彩对比度和和谐性</a:t>
                </a:r>
                <a:endParaRPr/>
              </a:p>
            </p:txBody>
          </p:sp>
          <p:pic>
            <p:nvPicPr>
              <p:cNvPr id="23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形象生动原则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用生动的图案和形象表达信息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注重细节和质感的表现</a:t>
                </a:r>
                <a:endParaRPr/>
              </a:p>
            </p:txBody>
          </p:sp>
          <p:pic>
            <p:nvPicPr>
              <p:cNvPr id="23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设计与老年人生活息息相关的主题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关注插画的教育性和引导性</a:t>
                </a:r>
                <a:endParaRPr/>
              </a:p>
            </p:txBody>
          </p:sp>
          <p:pic>
            <p:nvPicPr>
              <p:cNvPr id="24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老年护理插画的设计方法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调查研究法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了解老年人的需求和兴趣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收集相关的护理知识和素材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创意构思法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设定插画的主题和风格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设计有趣的情节和角色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设计实践法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绘制草图和线稿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上色和后期处理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反馈评估法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收集老年人的反馈意见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评估插画的设计效果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主题：预防老年人跌倒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设计：通过生动的图案和形象展示预防跌倒的方法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效果：提高老年人的防跌倒意识，降低跌倒事故发生率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案例一：预防跌倒插画</a:t>
                </a:r>
                <a:endParaRPr/>
              </a:p>
            </p:txBody>
          </p:sp>
        </p:grpSp>
        <p:grpSp>
          <p:nvGrpSpPr>
            <p:cNvPr id="2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设计：用简单的图形和色彩展示营养均衡的饮食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效果：帮助老年人了解健康饮食知识，改善饮食习惯</a:t>
                </a:r>
                <a:endParaRPr/>
              </a:p>
            </p:txBody>
          </p:sp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案例二：健康饮食插画</a:t>
                </a:r>
                <a:endParaRPr/>
              </a:p>
            </p:txBody>
          </p:sp>
        </p:grpSp>
        <p:grpSp>
          <p:nvGrpSpPr>
            <p:cNvPr id="2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设计：通过有趣的角色和情节帮助老年人缓解心理压力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效果：提高老年人的心理健康水平，增强心理承受能力</a:t>
                </a:r>
                <a:endParaRPr/>
              </a:p>
            </p:txBody>
          </p:sp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案例三：心理调适插画</a:t>
                </a:r>
                <a:endParaRPr/>
              </a:p>
            </p:txBody>
          </p:sp>
        </p:grpSp>
      </p:grpSp>
      <p:pic>
        <p:nvPicPr>
          <p:cNvPr id="2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老年护理插画的设计案例分析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老年护理插画在护理教育中的应用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生动的插画图案吸引老年人的注意力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有趣的情节和角色增加学习的趣味性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提高学习兴趣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简洁明了的插画易于理解和记忆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色彩鲜明的插画有助于信息传递和识别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增强认知能力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插画具有直观性和形象性，易于理解和操作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插画可以帮助老年人更好地理解和掌握护理知识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提高教育效果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老年护理插画在护理教育中的优势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https://d.book118.com/268075102005006036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老年护理插画设计与应用</vt:lpstr>
      <vt:lpstr>老年护理插画的基本概念与重要性</vt:lpstr>
      <vt:lpstr>PowerPoint Presentation</vt:lpstr>
      <vt:lpstr>PowerPoint Presentation</vt:lpstr>
      <vt:lpstr>PowerPoint Presentation</vt:lpstr>
      <vt:lpstr>老年护理插画的设计原则与方法</vt:lpstr>
      <vt:lpstr>PowerPoint Presentation</vt:lpstr>
      <vt:lpstr>PowerPoint Presentation</vt:lpstr>
      <vt:lpstr>PowerPoint Presentation</vt:lpstr>
      <vt:lpstr>老年护理插画在护理教育中的应用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2024-09-15T02:25:01.131</cp:lastPrinted>
  <dcterms:created xsi:type="dcterms:W3CDTF">2024-09-14T18:25:01Z</dcterms:created>
  <dcterms:modified xsi:type="dcterms:W3CDTF">2024-09-14T18:25:03Z</dcterms:modified>
</cp:coreProperties>
</file>