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AA4BC-9658-42D7-BE0A-B1884499C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F88D6-B1BD-4EBE-84BB-5B33FE8F5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BDC2C-3ABF-4B11-A101-21798B1CF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B35CA-6241-4E61-8338-0CF4A8249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5A3C42-1CC4-40A8-BAE0-6B85E93A2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E0B4E3-6425-4551-9EB6-06AC6C3E5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55C27D-8CF6-45B2-8119-6BBFB4C56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8EDCF-B11D-40C5-B8E6-7D7FD3D4B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BF337-C372-4215-838D-3E6829A53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31C5F-6B69-46A2-AA89-426582B90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FADEF-9B28-400F-894B-6F8E1B4B2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76037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2023年中央空调品类众多多联机异军突起</a:t>
            </a: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2024-01-18</a:t>
            </a: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市场现状与趋势分析</a:t>
            </a:r>
          </a:p>
          <a:p>
            <a:r>
              <a:t>多联机技术特点与优势</a:t>
            </a:r>
          </a:p>
          <a:p>
            <a:r>
              <a:t>多联机应用场景与案例分析</a:t>
            </a:r>
          </a:p>
          <a:p>
            <a:r>
              <a:t>品牌竞争格局与产品特点比较</a:t>
            </a:r>
          </a:p>
          <a:p>
            <a:r>
              <a:t>销售渠道拓展与营销策略探讨</a:t>
            </a:r>
          </a:p>
          <a:p>
            <a: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市场现状与趋势分析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14" b="1391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162" b="19162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增长动力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受益于房地产市场的回暖、商业建筑和公共设施的增加以及消费者对舒适家居环境的追求，中央空调市场规模持续增长。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市场规模</a:t>
            </a:r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根据最新统计数据，2023年中央空调市场规模已达到数百亿元人民币，同比增长超过10%。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中央空调市场规模及增长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699" r="7699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多联机作为中央空调市场的重要品类，其市场份额逐年提升，目前已占据市场总量的近40%。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多联机具有高效节能、灵活安装、智能控制等优势，逐渐受到消费者和工程商的青睐，成为市场增长的主要动力。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市场份额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增长原因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多联机市场份额及增长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消费者对中央空调的需求从简单的制冷、制热功能向舒适、健康、智能等多元化方向发展。</a:t>
            </a:r>
          </a:p>
          <a:p/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随着消费者对家居环境品质要求的提高，对中央空调的外观设计、噪音控制、空气质量等方面的偏好也在发生变化。</a:t>
            </a:r>
          </a:p>
          <a:p/>
          <a:p/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偏好变化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消费者需求与偏好变化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中央空调市场呈现多品牌竞争态势，国内外知名品牌如美的、格力、大金、三菱重工等占据市场主导地位。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未来，中央空调市场将朝着更高效节能、更智能化、更舒适健康的方向发展，同时，随着物联网、人工智能等技术的不断应用，行业创新将加速推进。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25" r="25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多联机技术特点与优势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多联机中央空调采用一台室外机连接多个室内机的形式，通过冷媒管道将冷热量传输到各个室内空间，实现温度调节。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多联机系统主要由室外机、室内机、冷媒管道、控制系统等部分组成。室外机负责制冷或制热，室内机负责送风和回风，冷媒管道连接室内外机，控制系统实现智能化管理。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系统构成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多联机工作原理及系统构成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804" b="880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高效压缩机技术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采用高效涡旋压缩机或直流变频压缩机，提高制冷/制热效率，降低能耗。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热回收技术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利用热回收装置，在制冷模式下回收废热，用于加热生活热水或供暖，提高能源利用效率。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智能控制技术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通过智能控制系统，根据室内外温度、湿度等参数自动调节运行状态，实现高效节能。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高效节能技术应用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多联机中央空调配备先进的智能控制系统，可实现远程控制、定时开关机、自动模式切换等功能，提高使用便捷性。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室内机采用低噪音设计，送风柔和，温度波动小，提高室内环境的舒适性。同时，多联机系统可实现分区控制，满足不同区域的个性化需求。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智能化控制与舒适性提升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舒适性提升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智能化控制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安装便捷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多联机中央空调采用室内外机分离的设计，安装时只需连接冷媒管道和电源线即可，无需复杂的布线和管道安装，大大缩短了安装周期。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维护方便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多联机系统结构简单，维护方便。室内机可独立拆卸清洗，室外机可定期清理散热器和检查冷媒压力等参数，确保系统正常运行。同时，厂家提供专业的售后服务和技术支持，为用户解决后顾之忧。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安装维护便捷性优势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多联机应用场景与案例分析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商场、超市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多联机中央空调系统能够灵活控制不同区域的温度，满足商场、超市等大空间场所的舒适需求。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办公楼、酒店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多联机系统具有高效节能、低噪音等优点，适用于办公楼、酒店等需要长时间运行的场所。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医疗机构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多联机中央空调系统能够提供洁净的空气环境，满足医疗机构对空气质量的高要求。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商用场所应用现状及前景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家庭环境适用性分析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大户型、别墅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多联机中央空调系统能够实现对每个房间的独立控制，满足大户型、别墅等家庭环境的个性化需求。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小户型、公寓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多联机系统具有占用空间小、安装简便等优点，适用于小户型、公寓等空间有限的家庭环境。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某五星级酒店采用多联机系统，保证了客房和公共区域的舒适度和空气质量，提升了酒店的服务品质。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某别墅采用多联机中央空调系统，实现了对每个房间的精准控温，提高了居住者的生活质量。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某大型商场采用多联机中央空调系统，实现了对不同楼层、不同区域的独立控制，提高了顾客的购物体验。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典型案例介绍与效果评估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https://d.book118.com/268076037007006032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0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2024-09-09T06:31:09.784</cp:lastPrinted>
  <dcterms:created xsi:type="dcterms:W3CDTF">2024-09-08T22:31:09Z</dcterms:created>
  <dcterms:modified xsi:type="dcterms:W3CDTF">2024-09-08T22:31:11Z</dcterms:modified>
</cp:coreProperties>
</file>