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B9B72-B8D4-4A2F-9D94-CB0C1DB5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9D0B4-B0C7-421D-8D48-CA048CC3C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C8E97-A970-4882-8D5D-E142D4234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53422-16C6-4165-888C-2AD8D8D7C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96246D-9B28-452D-AD41-45DBE729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58735-E3C9-481A-A2DA-3502E27D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6FAB2A-F7BE-4E9C-A285-D45A719F6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BD588-C1EE-41EB-978C-1B39CDFA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457B2-E84C-4B1C-87C7-EB00B937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858B-2949-4C42-AB70-FD8D093C1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F373A-AE01-4421-AC25-5C5B1293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701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妇产科护士年终工作总结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病患护理与服务质量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培训学习与个人成长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科室管理与改进建议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应对挑战与展望未来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专注于提供高质量的妇产科护理服务，包括产前、产时和产后的全面护理。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妇产科护理实践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加强对孕妇和家属的健康教育，提供有关妊娠、分娩和新生儿护理的专业咨询。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健康教育与咨询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严格执行病房管理制度，确保环境整洁、安全，并有效预防和控制感染。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病房管理与感染控制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完成护理任务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按时、高效地完成各项日常护理工作，包括病情观察、药物管理、护理操作等。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高质量服务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在护理过程中注重细节，提供温馨、人性化的服务，获得患者和家属的一致好评。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护理记录与报告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准确、及时地完成护理记录和报告，为医生提供重要参考信息。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积极参加医院组织的各类培训和学习活动，不断提高自己的专业知识和技能水平。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参加培训与学习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掌握新技能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学习并掌握了一些新的妇产科护理技能，如无痛分娩、新生儿急救等。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与同事分享工作经验和技巧，共同提高团队整体的专业水平。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与医生紧密合作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与医生保持密切沟通，确保医疗和护理工作的无缝衔接。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与同事互助互信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与同事之间建立了良好的互助互信关系，共同应对工作中的挑战。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与患者及家属有效沟通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注重与患者及家属的沟通技巧，提供清晰、准确的医疗信息，增强彼此信任。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病患护理与服务质量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对收集到的数据进行统计分析，了解病患对护理服务的整体满意度及各方面表现。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改进措施制定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针对调查中反映出的问题，制定相应的改进措施，提高护理服务质量。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病患满意度调查方法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通过问卷调查、面对面访谈、电话随访等方式收集病患对护理服务的评价。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病患满意度调查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简化和规范护理流程，减少不必要的环节，提高工作效率。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加强护士的专业技能培训，提高护士的护理水平和服务质量。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加强护士的职业素养教育，改善护士的服务态度，提高病患满意度。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护理态度改善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护理服务改进措施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针对高危妊娠病例，制定个性化的护理计划，加强病情观察和记录，及时发现并处理并发症。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高危妊娠护理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关注产妇心理健康问题，提供心理支持和辅导，帮助产妇度过情绪低落的时期。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产后抑郁护理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熟练掌握新生儿护理技能，包括喂养、换尿布、观察生命体征等，确保新生儿的健康成长。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特殊病例护理经验分享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产褥期健康教育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指导产妇掌握正确的哺乳姿势、乳房护理、产后恢复等方面的知识。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孕期健康教育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开展孕期健康知识讲座，向孕妇传授孕期保健、营养、胎教等方面的知识。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新生儿健康教育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向家长传授新生儿护理、喂养、预防接种等方面的知识，提高家长对新生儿的照护能力。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健康教育活动开展情况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培训学习与个人成长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参加了妇产科护理专业培训课程，系统学习了妇产科护理理论知识和实践技能，提高了专业水平。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47" r="1244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488" r="11488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9334" b="19334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参加了医院组织的沟通技巧和患者心理护理培训，学会了如何更好地与患者和家属沟通，提高了护理质量。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参加了急救技能和应急预案培训，掌握了妇产科常见急危重症的急救处理流程，提高了应对突发事件的能力。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参加培训课程及收获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https://d.book118.com/268077011007006031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2024-09-07T18:23:07.528</cp:lastPrinted>
  <dcterms:created xsi:type="dcterms:W3CDTF">2024-09-07T10:23:07Z</dcterms:created>
  <dcterms:modified xsi:type="dcterms:W3CDTF">2024-09-07T10:23:09Z</dcterms:modified>
</cp:coreProperties>
</file>