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5F8A0-B482-402B-BACF-F708019EC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42160-8BAD-481D-B874-54BB62972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A81CD-D74E-43C0-892C-BAA068999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8D9B8-2C6F-4CF8-8CBB-F3D307A6F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7BF1F2-1964-40FF-830F-1BD121888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B3FE28-4F69-40CC-8B25-9BF77351C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883C7B-D39B-46C9-BED1-4CFA984C7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03C058-F032-4E09-B037-B1D009AAD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9225C-DF49-4DAB-B1BA-06FB9A967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8B08CE-59AC-4A0B-886E-0095241A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F4261-1E50-4340-91B8-4AD4BA2D1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77126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故宫淘宝营销案例分析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故宫淘宝的营销策略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故宫淘宝的营销效果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故宫淘宝营销案例的启示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故宫淘宝是故宫博物院推出的官方淘宝店，旨在推广故宫文化，提供优质的文创产品和服务。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随着互联网和电子商务的快速发展，故宫淘宝通过创新的营销策略，成功吸引了大量年轻消费者，成为国内最具影响力的文创品牌之一。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为其他文化创意产业提供借鉴和启示，促进文化创意产业的创新和发展。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通过对故宫淘宝的案例分析，为相关企业和机构提供实用的营销策略和工具，提升其市场竞争力。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69" b="86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850" b="208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通过对故宫淘宝的营销案例进行分析，深入了解其成功的营销策略和经验。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故宫淘宝简介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故宫淘宝是故宫博物院旗下的文创产品品牌，成立于2008年。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故宫淘宝以传统工艺和宫廷文化为基础，设计出独具特色的文创产品。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故宫淘宝旨在传承和弘扬中华优秀传统文化，让更多人了解和喜爱宫廷文化。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667" r="21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故宫淘宝的产品种类繁多，包括宫廷珠宝、宫廷服饰、宫廷家居用品等。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故宫淘宝的产品设计独特，融合了传统工艺和现代审美，深受消费者喜爱。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故宫淘宝的产品品质优良，选材讲究，工艺精湛，具有很高的收藏价值和纪念意义。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故宫淘宝的产品特色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故宫淘宝的产品不仅在国内受到欢迎，也逐渐在国际市场上获得了一定的知名度和影响力。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故宫淘宝的市场定位是中高端文创产品市场，主要面向对宫廷文化和传统文化有浓厚兴趣的消费者。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故宫淘宝通过不断创新和提升品质，逐渐在市场上树立了良好的口碑和品牌形象。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故宫淘宝的市场定位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故宫淘宝的营销策略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通过创意设计、精致工艺和优质服务，塑造出故宫淘宝高端、时尚的品牌形象，提升消费者对品牌的认知度和信任度。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利用多渠道的品牌传播策略，包括广告投放、公关活动、合作伙伴等，扩大品牌知名度和影响力。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故宫淘宝以“传统与潮流结合”为品牌定位，将传统文化元素与现代审美相结合，打造独特的品牌形象。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故宫淘宝通过创意设计，将传统文化元素与日常生活场景相结合，打造出富有故事性和趣味性的产品，吸引消费者的关注和兴趣。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通过社交媒体、短视频、直播等渠道，将创意内容进行广泛传播，提高品牌曝光度和用户粘性。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通过线上互动、话题讨论等方式，引导消费者参与品牌活动，增强用户对品牌的归属感和忠诚度。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故宫淘宝根据目标受众的特点，选择合适的社交媒体平台进行品牌推广和营销活动。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社交媒体内容策划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社交媒体数据分析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针对不同平台的用户特点，制定有针对性的内容策划方案，提高内容的传播效果和用户参与度。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通过数据分析，了解用户需求和行为特点，优化营销策略和内容策划，提高营销效果。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https://d.book118.com/268077126125006044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2024-09-25T02:39:35.072</cp:lastPrinted>
  <dcterms:created xsi:type="dcterms:W3CDTF">2024-09-24T18:39:35Z</dcterms:created>
  <dcterms:modified xsi:type="dcterms:W3CDTF">2024-09-24T18:39:37Z</dcterms:modified>
</cp:coreProperties>
</file>