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E0425-5DBF-4B28-B3E8-FAE77E571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36E4B-370C-42F1-93D5-8D8775D13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EFDA7A-664C-4413-BE90-F977FFCFA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D56164-F482-40BC-BEF5-722153E2D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0EB26D-972C-452C-80E2-7C1325770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C25039-C5F0-4CBA-A670-610F3555E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33EDD5-1C7C-48CD-B146-DD84007C7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799E92-8040-4B3A-9DDE-B86F6DF54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34734D-069C-4E1D-84C5-7F6EAD90A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CA98C-19EA-4EF4-9A4E-D20AE687F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09647-6CBF-4D80-BAC1-D88FF8947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0011201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教育科学研究方法--观察法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观察法的基本类型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观察法的实施步骤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观察法在教育科学研究中的具体应用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观察法的优缺点及注意事项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观察法的案例分析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观察法是指研究者根据一定的研究目的、研究提纲或观察表，用自己的感官和辅助工具去直接观察被研究对象，从而获得资料的一种方法。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观察法具有明确的目的性，研究者需要事先确定观察的目标和范围。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研究者通过直接感知和记录被观察对象的行为、活动和现象来获取资料。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研究者需要保持客观的态度，避免主观偏见对观察结果的影响。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研究者需要按照一定的程序和方法进行系统的观察，确保资料的准确性和可靠性。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客观性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直接性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48" b="15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观察法在教育科学研究中的应用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课堂教学观察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通过对课堂教学过程的直接观察，了解教师的教学风格、学生的表现以及课堂互动情况。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学生行为观察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通过对学生在学校或家庭中的行为表现进行直接观察，了解学生的行为习惯、兴趣爱好以及社交能力等方面的发展情况。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教育现象观察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通过对教育现象的直接观察，了解教育发展的趋势、教育改革的成效以及教育问题的现状等方面的情况。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实验法通过人为控制条件来研究变量之间的关系，而观察法是在自然条件下进行直接观察，不干预被研究对象的活动和现象。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与实验法的比较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调查法是通过问卷、访谈等方式收集被研究对象的意见、看法等信息，而观察法是通过直接感知和记录被研究对象的行为、活动和现象来获取资料。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与调查法的比较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文献法是通过查阅相关文献资料来获取研究所需的信息和资料，而观察法是通过直接观察获取第一手资料。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与文献法的比较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观察法与其他研究方法的比较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观察法的基本类型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458" r="3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优点是能真实反映教育现象，缺点是观察结果可能受到许多不可控因素的影响。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自然观察法是在自然状态下，对研究对象进行观察，不施加任何干预或控制。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适用于研究教育现象的自然状态，如学生的学习行为、教师的教学风格等。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自然观察法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实验观察法是在控制条件下，对研究对象进行观察，通过操纵自变量来观察因变量的变化。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适用于研究教育现象中的因果关系，如某种教学方法对学生成绩的影响。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优点是能有效控制干扰因素，缺点是实验环境可能与实际教育环境存在差异。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148" r="16148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实验观察法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个案观察法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个案观察法是对个别研究对象进行深入、全面的观察，以了解其独特性和复杂性。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适用于研究具有特殊性的教育现象，如某个学生的特殊学习经历。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优点是能深入了解研究对象的独特性，缺点是可能受到观察者主观因素的影响。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调查观察法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调查观察法是通过问卷、访谈等方式收集数据，并对数据进行统计分析以得出结论。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适用于研究大规模的教育现象，如全国范围内的学生成绩分布情况。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优点是能收集大量数据并进行统计分析，缺点是可能受到问卷设计、样本选择等因素的影响。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观察法的实施步骤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明确观察目的和问题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确定研究主题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明确要观察的教育现象或问题，如学生学习行为、教师教学风格等。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提出假设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根据已有理论和经验，对观察对象提出初步假设，为后续观察提供指导。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选择观察对象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确定要观察的具体对象，如某个班级、某位教师或某个学生群体等。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确定观察时间和地点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安排合适的观察时间和地点，确保能够全面、深入地了解观察对象。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制定观察提纲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根据研究主题和假设，制定详细的观察提纲，包括要记录的具体行为和事件等。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制定观察计划和提纲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进入观察现场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按照计划进入观察现场，熟悉环境和人员，确保观察的顺利进行。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保持客观态度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在观察过程中保持客观、中立的态度，避免主观偏见对观察结果的影响。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根据观察提纲，详细记录观察对象的言行举止、表情神态等信息，以及周围环境的变化情况。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实施现场观察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https://d.book118.com/268100112013006033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2024-09-10T20:57:44.169</cp:lastPrinted>
  <dcterms:created xsi:type="dcterms:W3CDTF">2024-09-10T12:57:44Z</dcterms:created>
  <dcterms:modified xsi:type="dcterms:W3CDTF">2024-09-10T12:57:46Z</dcterms:modified>
</cp:coreProperties>
</file>