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814ED-7F4F-442B-97DA-832F0396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9EB80-3262-4261-B9E1-3A444A046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8CCE2-4DAA-4729-BA37-FD06DF56F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34483-E8F2-4AE9-99C5-565AB36F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E57CB-921A-4CDB-849D-E1BA9BA1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CDDFE-A580-410A-A1F5-7696323B0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D8FC4-402C-412B-A48E-1F745BEFE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773C3-77ED-49C7-949E-9FECDC58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7616F-D5AD-41C3-920A-685497C1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35B69-579A-40BD-BAC0-A12901C20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85C01-2ABA-481B-9D62-74CC1601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631" r:id="rId2"/>
    <p:sldLayoutId id="2147492632" r:id="rId3"/>
    <p:sldLayoutId id="2147492633" r:id="rId4"/>
    <p:sldLayoutId id="2147492634" r:id="rId5"/>
    <p:sldLayoutId id="2147492635" r:id="rId6"/>
    <p:sldLayoutId id="2147492636" r:id="rId7"/>
    <p:sldLayoutId id="2147492637" r:id="rId8"/>
    <p:sldLayoutId id="2147492638" r:id="rId9"/>
    <p:sldLayoutId id="2147492639" r:id="rId10"/>
    <p:sldLayoutId id="214749264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101405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《学术论文写作》PPT课件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学术论文写作概述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学术论文的写作技巧和方法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学术论文的审稿和发表流程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学术论文的选题和文献综述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学术论文的写作结构和格式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学术论文写作概述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学术论文的定义和特点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学术论文的定义：学术论文是学术研究领域中的一种重要文体，是学术研究成果的表述形式之一。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学术论文的特点：学术性、创新性、科学性、规范性。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学术论文的写作目的和意义</a:t>
            </a:r>
            <a:endParaRPr lang="zh-CN" altLang="en-US"/>
          </a:p>
        </p:txBody>
      </p:sp>
      <p:sp>
        <p:nvSpPr>
          <p:cNvPr id="10491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学术交流：促进学术交流，提高学术水平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传播知识：学术论文是传播新知识、新思想的重要途径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推动学科发展：通过学术论文的发表，推动学科的发展和进步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个人成长：通过学术论文的写作，提高个人的学术素养和综合能力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学术论文的选题和文献综述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选题的确定和意义</a:t>
            </a:r>
            <a:endParaRPr lang="zh-CN" altLang="en-US"/>
          </a:p>
        </p:txBody>
      </p:sp>
      <p:sp>
        <p:nvSpPr>
          <p:cNvPr id="10493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选题的重要性：选题是学术论文的起点，对于论文的质量和价值具有决定性的作用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选题的原则：选题应具有创新性、实用性和可行性，能够填补学术空白或解决实际问题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选题的来源：可以从个人兴趣、专业领域、社会热点等方面入手，通过查阅文献、调研等方式寻找合适的选题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选题的意义：选题不仅是对研究领域的深入探索，也是对学术研究的贡献，能够推动学科的发展和进步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文献综述的撰写方法和技巧</a:t>
            </a:r>
            <a:endParaRPr lang="zh-CN" altLang="en-US"/>
          </a:p>
        </p:txBody>
      </p:sp>
      <p:sp>
        <p:nvSpPr>
          <p:cNvPr id="1049392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整理和分析文献资料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确定研究主题和范围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收集和筛选相关文献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撰写文献综述的方法和技巧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注意事项和常见问题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4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学术论文的写作结构和格式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写作结构的基本要素</a:t>
            </a:r>
            <a:endParaRPr lang="zh-CN" altLang="en-US"/>
          </a:p>
        </p:txBody>
      </p:sp>
      <p:sp>
        <p:nvSpPr>
          <p:cNvPr id="1049574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引言：明确研究背景、目的和意义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文献综述：梳理前人研究，找出研究空白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研究方法：描述研究设计、数据收集和分析方法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研究结果：呈现研究结果，支持研究假设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讨论：对研究结果进行解释和讨论，与前人研究对比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结论：总结研究成果，提出研究局限和未来研究方向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https://d.book118.com/268101014056006023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《学术论文写作》PPT课件</vt:lpstr>
      <vt:lpstr>目录</vt:lpstr>
      <vt:lpstr>单击添加章节标题</vt:lpstr>
      <vt:lpstr>学术论文写作概述</vt:lpstr>
      <vt:lpstr>PowerPoint Presentation</vt:lpstr>
      <vt:lpstr>学术论文的定义和特点</vt:lpstr>
      <vt:lpstr>学术论文的写作目的和意义</vt:lpstr>
      <vt:lpstr>学术论文的选题和文献综述</vt:lpstr>
      <vt:lpstr>PowerPoint Presentation</vt:lpstr>
      <vt:lpstr>选题的确定和意义</vt:lpstr>
      <vt:lpstr>文献综述的撰写方法和技巧</vt:lpstr>
      <vt:lpstr>学术论文的写作结构和格式</vt:lpstr>
      <vt:lpstr>PowerPoint Presentation</vt:lpstr>
      <vt:lpstr>写作结构的基本要素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2024-08-29T23:41:20.314</cp:lastPrinted>
  <dcterms:created xsi:type="dcterms:W3CDTF">2024-08-29T15:41:20Z</dcterms:created>
  <dcterms:modified xsi:type="dcterms:W3CDTF">2024-08-29T15:41:22Z</dcterms:modified>
</cp:coreProperties>
</file>