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142AB-8B2F-45BB-916D-0CE886CE4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7D558-E70E-439A-886D-93C97FF63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CC53B-F325-4AA7-9A38-9A519F84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2BF28-DD2F-41C6-8222-2AD770C88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403BE1-6C0A-4427-B0B1-26D8ACA37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2348D-F0FF-43A8-9EA1-1E5D596F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C953BE-8D25-437F-B2DC-09C9DE6A9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44FF2-A3C3-4802-88AB-F0C31ED7F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73A3C-B713-432F-B2CA-0D0891916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04636-AAE2-451E-BA94-D93FBB149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0C9C5-D754-4260-9722-D0F25DF63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0103201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中国N-乙基-N-氰乙基苯胺行业市场现状分析及竞争格局与投资发展研究报告(2024-2029版)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市场供需现状与预测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投资价值与风险评估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未来发展趋势预测与战略建议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30" r="1043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N-乙基-N-氰乙基苯胺（ECA）是一种重要的有机合成中间体，具有广泛的用途，如染料、农药、医药等领域。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ECA具有优良的物理和化学性质，如稳定性、溶解性和反应活性等，使其在工业生产中具有广泛的应用前景。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N-乙基-N-氰乙基苯胺定义及性质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行业发展历程与现状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自20世纪80年代以来，中国ECA行业经历了起步、快速发展和成熟稳定三个阶段。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目前，中国ECA行业已经形成了完整的产业链，包括原料供应、生产制造、产品销售等环节。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随着国内环保政策的日益严格和技术的不断进步，ECA行业正朝着更加环保、高效的方向发展。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国家出台了一系列政策法规，对ECA行业的生产、销售和使用等方面进行了规范和限制。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地方政府也相继出台了相关政策和措施，加强对ECA行业的监管和管理。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未来，政策法规将继续对ECA行业的发展产生重要影响，企业需要密切关注政策变化，及时调整经营策略。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技术创新动态及趋势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近年来，ECA行业在技术创新方面取得了显著进展，如新型催化剂的开发、生产工艺的优化等。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未来，技术创新将继续是ECA行业发展的重要驱动力，企业需要加大研发投入，提高自主创新能力。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同时，随着环保要求的不断提高，ECA行业将更加注重环保技术的研发和应用，推动行业绿色发展。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https://d.book118.com/268101032017006031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2024-09-07T21:07:37.912</cp:lastPrinted>
  <dcterms:created xsi:type="dcterms:W3CDTF">2024-09-07T13:07:37Z</dcterms:created>
  <dcterms:modified xsi:type="dcterms:W3CDTF">2024-09-07T13:07:39Z</dcterms:modified>
</cp:coreProperties>
</file>