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3040F9-1FA7-4818-9FBA-411B86A6B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CD4B1E-1173-4AEE-BA60-3C8A57200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52C1EE-20B6-4928-B835-5CC5E4376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AC4ED5-F4ED-4FCE-8DBD-187C40E0EE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EDB4C3-A646-4A34-8944-4FA68FED92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961611-232D-465C-A9BA-338831D74E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17F783-A56C-4808-8BC3-0568D8DC0C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9D33C0-FC97-43CB-B104-38A2E9871C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69540-1FCA-4FF4-B809-DBFC14F2B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E16B9B-AC06-41D1-8942-0725A37F3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7A7E4-C8D9-4458-82F9-653BB6E7A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010740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胆管癌的业务查房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胆管癌概述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胆管癌的治疗方法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胆管癌的护理与康复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胆管癌的预防与筛查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业务查房实践与案例分析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胆管癌概述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胆管癌是指发生在胆管上皮的恶性肿瘤，包括肝内胆管癌和肝外胆管癌。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根据发病部位，胆管癌可分为肝内胆管癌和肝外胆管癌，其中肝外胆管癌又可分为上段胆管癌、中段胆管癌和下段胆管癌。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胆管癌的病因较为复杂，主要与胆管结石、原发性硬化性胆管炎等疾病有关，也可能与遗传、环境、生活习惯等多种因素有关。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胆管癌的发生与多种基因突变有关，如K-ras、p53等基因的突变，这些基因突变导致细胞异常增生和恶性转化，最终形成胆管癌。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胆管癌的临床表现主要为黄疸、右上腹疼痛、食欲不振、体重下降等症状，晚期可能出现腹水、肝功能衰竭等情况。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胆管癌的诊断主要依靠影像学检查和病理学检查。影像学检查包括超声、CT、MRI等，可以发现肿瘤并了解肿瘤的大小、位置和侵犯范围。病理学检查可以通过穿刺活检或手术切除标本进行，以确诊胆管癌的类型和分化程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胆管癌的治疗方法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手术切除胆管癌需要经验丰富的外科医生进行，同时需要配合术前的影像学检查和病理学诊断，以确保手术的准确性和安全性。</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手术切除是治疗胆管癌的首选方法，特别是对于早期胆管癌患者。手术切除可以彻底清除癌组织，减少肿瘤复发的风险。</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手术切除的方式包括根治性切除和姑息性切除。根治性切除是指完全切除肿瘤及其周围组织，以达到根治的目的；姑息性切除则是指切除部分肿瘤组织，以缓解症状和延长生存期。</a:t>
            </a:r>
          </a:p>
        </p:txBody>
      </p:sp>
      <p:pic>
        <p:nvPicPr>
          <p:cNvPr id="12" name="Picture 12"/>
          <p:cNvPicPr>
            <a:picLocks noChangeAspect="1"/>
          </p:cNvPicPr>
          <p:nvPr/>
        </p:nvPicPr>
        <p:blipFill>
          <a:blip r:embed="rId2"/>
          <a:srcRect l="693" r="693"/>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手术切除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对于无法进行手术切除的胆管癌患者，化疗和放疗是常用的治疗方法。化疗是指通过药物杀死癌细胞，放疗是指通过放射线杀死癌细胞。</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化疗药物的选择需要根据患者的具体情况和病理类型进行个性化制定，常用的化疗药物包括吉西他滨、顺铂等。放疗的剂量和照射范围也需要根据患者的具体情况进行个体化制定。</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化疗和放疗可能会带来一定的副作用，如恶心、呕吐、乏力等，需要在治疗过程中密切监测并及时处理。</a:t>
            </a:r>
          </a:p>
        </p:txBody>
      </p:sp>
      <p:pic>
        <p:nvPicPr>
          <p:cNvPr id="8" name="Picture 8"/>
          <p:cNvPicPr>
            <a:picLocks noChangeAspect="1"/>
          </p:cNvPicPr>
          <p:nvPr/>
        </p:nvPicPr>
        <p:blipFill>
          <a:blip r:embed="rId2"/>
          <a:srcRect t="6675" b="66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13" b="7813"/>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31250" b="3125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化疗与放疗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其他治疗方法包括介入治疗、免疫治疗等。介入治疗是指在影像学设备的引导下，通过导管等器械对肿瘤进行局部治疗；免疫治疗是指通过调节患者的免疫系统来增强抗肿瘤能力。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这些治疗方法需要根据患者的具体情况和病情进行选择，同时也需要在医生的指导下进行治疗。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胆管癌的护理与康复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https://d.book118.com/268101074011006034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2024-09-12T06:28:30.376</cp:lastPrinted>
  <dcterms:created xsi:type="dcterms:W3CDTF">2024-09-11T22:28:30Z</dcterms:created>
  <dcterms:modified xsi:type="dcterms:W3CDTF">2024-09-11T22:28:32Z</dcterms:modified>
</cp:coreProperties>
</file>