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C2C75-BE72-42B6-9EAA-2F6C099CF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B84FF-7822-4316-A393-2175D2964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A5BC6-603E-4E75-A73E-46EB3AC12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33883-E30D-4242-AAD8-6A05EEF8B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C9648-E35B-4EC6-B2FA-DDE14E19E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F61FC-2CAB-4CB2-8716-015BF1FDD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EEAED-12DB-4098-A67F-5C9654122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26E7C-9EAF-4ABB-A536-761177EC1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E0B82-999A-47A8-B1F2-3545B234C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27021-65C4-4ADE-B708-A1032E10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661B7-0F4D-417E-84EA-B77582F67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2075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194437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PDCA在静脉留置针规范管理中的应用</a:t>
            </a:r>
            <a:r>
              <a:rPr lang="en-US" altLang="zh-CN" sz="5175" b="1" err="1" smtClean="0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PPT</a:t>
            </a:r>
            <a:endParaRPr lang="en-US" sz="5175" b="1">
              <a:solidFill>
                <a:schemeClr val="dk1">
                  <a:lumMod val="95000"/>
                  <a:lumOff val="5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 err="1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1500" err="1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1500" err="1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XXX</a:t>
            </a:r>
            <a:endParaRPr lang="en-US" sz="1500">
              <a:solidFill>
                <a:srgbClr val="FFFFFF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0008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</a:t>
            </a:r>
            <a:endParaRPr lang="en-US" sz="1500">
              <a:solidFill>
                <a:srgbClr val="FFFFFF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810976"/>
            <a:ext cx="5810250" cy="5236049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PDCA循环概述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P（计划）阶段在静脉留置针规范管理中的应用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D（执行）</a:t>
            </a:r>
            <a:r>
              <a:rPr lang="en-US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阶段在静脉留置针规范管理中的应用</a:t>
            </a:r>
            <a:endParaRPr lang="en-US" sz="2400" b="1" smtClean="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altLang="zh-CN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C（检查）阶段在静脉留置针规范管理中的应用</a:t>
            </a:r>
            <a:endParaRPr lang="en-US" altLang="zh-CN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altLang="zh-CN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A（处理）</a:t>
            </a:r>
            <a:r>
              <a:rPr lang="en-US" altLang="zh-CN" sz="24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阶段在静脉留置针规范管理中的应用</a:t>
            </a:r>
            <a:endParaRPr lang="en-US" altLang="zh-CN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887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 err="1" smtClean="0">
                <a:solidFill>
                  <a:schemeClr val="lt2"/>
                </a:solidFill>
                <a:latin typeface="Arial"/>
                <a:ea typeface="Arial"/>
                <a:cs typeface="Arial"/>
              </a:rPr>
              <a:t>PDCA循环概述</a:t>
            </a:r>
            <a:endParaRPr lang="en-US" sz="4575" b="1">
              <a:solidFill>
                <a:schemeClr val="lt2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7879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PDCA循环定义</a:t>
            </a:r>
            <a:endParaRPr lang="en-US" sz="232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9425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PDCA循环是一种全面质量管理的方法</a:t>
            </a:r>
            <a:r>
              <a:rPr lang="en-US" sz="150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，包括计划（Plan）、执行（Do）、检查（Check）和行动（Action）四个阶段。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7879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PDCA循环特点</a:t>
            </a:r>
            <a:endParaRPr lang="en-US" sz="232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9425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PDCA循环具有全面性</a:t>
            </a: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、循环性和持续改进性，它强调在计划阶段进行问题分析，制定解决方案，并在执行、检查和行动阶段不断循环，持续改进。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PDCA循环的定义与特点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PDCA循环被广泛应用于企业管理中</a:t>
            </a:r>
            <a:r>
              <a:rPr lang="en-US" sz="135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，帮助企业制定计划、实施方案、检查效果和持续改进，提高企业管理水平和效率。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在医疗服务中</a:t>
            </a:r>
            <a:r>
              <a:rPr lang="en-US" sz="13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，PDCA循环也被广泛应用于医院管理</a:t>
            </a:r>
            <a:r>
              <a:rPr lang="en-US" sz="135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、病区管理、护理管理和医疗质量管理等方面，提高医疗服务质量和效率。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826316"/>
            <a:chOff x="454963" y="93878"/>
            <a:chExt cx="10641129" cy="826316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826316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 err="1" smtClean="0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PDCA循环在管理中的应用</a:t>
              </a:r>
              <a:endPara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静脉留置针规范管理可以确保患者在使用过程中得到安全、有效的治疗，减少并发症和不良反应的发生。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通过规范管理，可以提高静脉留置针使用的效果和效率，提高医疗质量，为患者提供更好的医疗服务。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规范管理可以减少不必要的浪费和重复工作，降低医疗成本，提高医疗资源的利用效率。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静脉留置针规范管理的意义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P（计划）阶段在静脉留置针规范管理中的应用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制定静脉留置针规范管理的目标，如提高穿刺成功率、降低并发症发生率等。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明确管理目标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确定管理范围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制定管理计划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明确管理对象，包括医护人员、患者及家属等。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根据目标和管理范围，制定详细的管理计划，包括管理流程、时间安排、人员分工等。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制定管理计划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通过规范化的操作和管理，提高静脉留置针穿刺的成功率，减少穿刺失败的风险。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提高穿刺成功率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通过规范化的操作和管理，降低静脉留置针相关并发症的发生率，如静脉炎、血栓形成等。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降低并发症发生率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通过提供优质的服务和关怀，提高患者对静脉留置针规范管理的满意度。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确定管理目标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制定实施方案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培训医护人员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对医护人员进行静脉留置针规范管理的培训，提高其操作技能和理论知识水平。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制定操作规范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制定静脉留置针的操作规范，明确操作步骤和注意事项，确保操作的规范性和安全性。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建立监督机制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建立静脉留置针规范管理的监督机制，对医护人员的操作和管理进行定期检查和评估，及时发现问题并加以改进。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D（执行）阶段在静脉留置针规范管理中的应用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https://d.book118.com/268102075115006036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2024-09-16T04:43:36.133</cp:lastPrinted>
  <dcterms:created xsi:type="dcterms:W3CDTF">2024-09-15T20:43:36Z</dcterms:created>
  <dcterms:modified xsi:type="dcterms:W3CDTF">2024-09-15T20:43:38Z</dcterms:modified>
</cp:coreProperties>
</file>