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1A534-DD23-4A06-B952-41B590057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BD16D-9449-4105-A9C4-0F56EB17E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DDA2E-65AE-4089-9D6A-196BF83CA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F344E-75C8-471C-A14E-0CD84E0BD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7BC825-5193-48DA-8D8B-1B76C8E44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5073B5-D2AD-40C2-9E57-FF773BF25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5B55E9-1DE5-4CA1-A457-8E2FCBC98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2A67F-A70A-4FB9-876B-F6DF9DA08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D516E-4EFA-43FB-9559-1F5283B6E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7ABF7-6553-4E55-8E93-2C05F9C51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02053-551F-4F16-95EB-5B9175985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0303707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错别字现象调查报告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错别字现象概述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错别字现象的调查结果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错别字现象的原因分析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纠正错别字现象的对策和建议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汉字作为中华文化的瑰宝，其正确书写和使用一直受到广泛关注。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然而，随着电子设备的普及和网络语言的冲击，错别字现象愈发严重。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错别字不仅影响书面表达的专业性和准确性，还可能误导读者，造成不良影响。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通过调查了解当前错别字现象的普遍程度和分布情况。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提出针对性的建议和措施，以减少错别字现象的发生。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分析错别字产生的原因，包括主观因素和客观因素。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提高公众对汉字正确书写和使用的重视程度，传承和弘扬中华文化。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错别字现象概述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错别字的定义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错别字是指在书写过程中，由于笔画、结构、形声等方面原因造成的不符合规范或标准的字。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错别字包括错字和别字，错字是指无中生有，即字典中没有的字；别字是指用甲字代替乙字，即音同或音近而形、义不同的字。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笔画错误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结构错误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形声错误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音译外来词错误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错别字现象的分类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97" r="1249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增减笔画、改变笔画顺序或形状等。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部件混淆、结构比例失调等。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声旁或形旁错误，导致读音或意义发生变化。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对外来词汇进行音译时产生的错误。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错别字会导致读者对原文的理解产生偏差，从而影响信息的准确传递。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影响信息传递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错别字破坏了语言的规范性和纯洁性，不利于语言的健康发展。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损害语言规范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青少年正处于语言习得的关键时期，错别字会对他们的语言习得产生不良影响。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误导青少年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错别字会影响文化形象的塑造和传播，降低文化品位。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损害文化形象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错别字现象的危害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错别字现象的调查结果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针对不同年龄、职业和受教育程度的人群发放问卷，收集他们对错别字现象的看法和经历。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收集大量包含错别字的文本，利用自然语言处理技术进行分词、词性标注和语义分析等，统计和分析错别字的出现频率、类型和分布情况。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对一些经常出现错别字的受访者进行深入访谈，了解他们的写作习惯、错别字产生原因和纠正方法等。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大部分受访者表示对错别字持负面态度，认为错别字会影响文本的可读性和专业性，但也有部分受访者表示对错别字持宽容态度，认为一些错别字并不影响理解。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受访者态度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调查结果显示，常见的错别字类型包括形似字误用、音似字误用、笔画增减错误、结构颠倒错误等。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错别字类型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错别字在各个领域和文本类型中均有出现，但在一些特定领域如网络用语、广告文案等中更为常见。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错别字分布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错别字产生的原因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错别字产生的原因可能包括输入法错误、拼写错误、对字词理解不足等。此外，一些受访者表示在写作时为了追求速度或表达新颖性而忽略校对，也是导致错别字出现的原因之一。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错别字的影响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错别字的出现可能会对读者造成困扰，影响文本的可读性和专业性。在一些正式场合如学术论文、商务合同等中，错别字甚至可能会影响信息的准确传递和信任度。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纠正错别字的建议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减少错别字的出现，可以采取一些措施如提高输入法的准确性、加强语文教育中的字词训练、培养写作时的校对习惯等。此外，对于已经出现的错别字，可以采取一些纠正方法如使用专业的校对软件、请教他人或查阅字典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https://d.book118.com/268103037074006046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2024-09-27T11:59:30.703</cp:lastPrinted>
  <dcterms:created xsi:type="dcterms:W3CDTF">2024-09-27T03:59:30Z</dcterms:created>
  <dcterms:modified xsi:type="dcterms:W3CDTF">2024-09-27T03:59:32Z</dcterms:modified>
</cp:coreProperties>
</file>