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8F1E7-01B8-4CEE-9533-3FAAA2945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E5624-FBB7-42FC-9764-6725C7F8C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8690E-2808-45B4-BEB9-34109A1FB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8FE9B-A3C8-4157-80F2-439E16D41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C925A7-E93D-4720-8A38-5C2F21674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7E2421-FF0E-4411-BE65-AC9C160F9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1DD255-6E35-4691-A489-42567773F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DBB90-F2AD-4DB2-9EE4-D80D9B7A5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4C730C-5BBB-418A-A39C-D270E40B1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45A92-6846-4653-AEE4-78C023D02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12140-9990-466C-8FAD-D14D11D21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04016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绿色建筑与租赁可持续发展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绿色建筑与租赁的概念与背景
 可持续发展对于建筑行业的重要性
 绿色建筑的设计原则与实践
 租赁住宅的绿色化提升策略
 绿色建筑的运营与维护
 可持续发展的经济效益与社会效益
 案例分析与实践经验分享
 未来趋势与展望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绿色建筑与租赁的概念与背景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绿色建筑与租赁可持续发展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绿色建筑与租赁的概念与背景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绿色建筑的概念与背景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1.绿色建筑是指在建筑设计、施工和运营过程中，充分利用环保材料，通过节能、减排和可再生资源利用等手段，减少建筑对环境的影响，并提高建筑的可持续性的建筑。</a:t>
            </a:r>
          </a:p>
          <a:p>
            <a:r>
              <a:t>2.随着人们对环境保护意识的提高，绿色建筑在全球范围内逐渐普及，成为建筑行业的发展趋势。</a:t>
            </a:r>
          </a:p>
          <a:p>
            <a:r>
              <a:t>3.绿色建筑的发展对于推动可持续发展、降低能源消耗、提高室内环境质量具有重要意义。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租赁可持续发展的概念与背景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1.租赁可持续发展是指在房屋租赁过程中，通过制定合理的租赁政策、推广绿色租赁、加强租赁管理等手段，实现租赁市场的长期健康发展。</a:t>
            </a:r>
          </a:p>
          <a:p>
            <a:r>
              <a:t>2.随着城市化的加速和人口流动性的提高，租赁市场逐渐成为住房市场的重要组成部分，租赁可持续发展的概念也逐渐得到重视。</a:t>
            </a:r>
          </a:p>
          <a:p>
            <a:r>
              <a:t>3.租赁可持续发展对于提高城市住房保障水平、促进房地产市场健康发展具有积极作用。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可持续发展对于建筑行业的重要性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绿色建筑与租赁可持续发展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可持续发展对于建筑行业的重要性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资源效率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1.建筑行业在全球资源消耗中占据重要地位，因此提高资源效率是可持续发展的关键。通过设计和建造过程中更加明智地使用材料，减少浪费，并提高建筑的耐久性，可以大大降低建筑行业对环境的影响。</a:t>
            </a:r>
          </a:p>
          <a:p>
            <a:r>
              <a:t>2.采用可再生和可回收材料，以及提高建筑的能源效率，进一步推动了资源效率的提高。这不仅有助于减少建筑的环境足迹，还可以降低运营成本，提高建筑的长期经济效益。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1.建筑行业对环境有重大影响，包括温室气体排放、水资源消耗和废物生成等。通过可持续发展实践，可以减少这些影响，并促进与环境的和谐共生。</a:t>
            </a:r>
          </a:p>
          <a:p>
            <a:r>
              <a:t>2.通过设计绿色建筑和优化建筑运营，可以显著降低能耗和排放。同时，合理利用雨水、废弃物等资源，可以进一步提高建筑的环保性能。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可持续发展对于建筑行业的重要性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人类健康与福祉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1.可持续发展的建筑不仅关注环境影响，还重视人类健康与福祉。通过优化建筑设计和运营，可以提高室内空气质量，增强自然采光和通风，创造更舒适的生活环境。</a:t>
            </a:r>
          </a:p>
          <a:p>
            <a:r>
              <a:t>2.此外，绿色建筑还常常融入社区设计，提供安全的户外空间，促进身心健康，同时加强社区联系和社交互动。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经济效益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1.虽然可持续发展的建筑在初期可能需要更多的投资，但长期来看，它们通常可以带来显著的经济效益。通过降低能耗和维护成本，以及提高建筑的价值和吸引力，可持续建筑可以为业主和投资者带来长期回报。</a:t>
            </a:r>
          </a:p>
          <a:p>
            <a:r>
              <a:t>2.随着消费者对可持续生活方式的日益关注，绿色建筑的市场需求也在增加。这为建筑行业提供了新的商业机会，并推动了可持续发展的普及。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可持续发展对于建筑行业的重要性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1.技术创新在推动建筑行业可持续发展方面发挥着关键作用。新的建筑材料、设计工具和施工技术不断涌现，为建筑行业提供了更多可持续的解决方案。</a:t>
            </a:r>
          </a:p>
          <a:p>
            <a:r>
              <a:t>2.通过采用先进的能源管理系统、智能建筑控制系统和数字化工具，建筑行业可以更加高效地实现可持续发展目标。这些技术创新不仅可以提高建筑的性能，还可以降低实现可持续发展的成本。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政策支持与监管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1.政府的政策支持和监管对建筑行业的可持续发展至关重要。通过制定激励政策和法规，政府可以引导市场转向可持续建筑，并为相关企业提供支持。</a:t>
            </a:r>
          </a:p>
          <a:p>
            <a:r>
              <a:t>2.同时，政府还需要加强对建筑行业的监管，确保可持续发展目标的实现。通过设立严格的建筑标准和审查机制，政府可以推动建筑行业朝着更加环保、健康和经济效益更高的方向发展。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绿色建筑的设计原则与实践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绿色建筑与租赁可持续发展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绿色建筑的设计原则与实践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节能与能源利用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1.建筑设计应优先考虑自然采光和通风，减少能源消耗。利用太阳能、地源热泵等技术，提高建筑自给自足的能源供应能力。</a:t>
            </a:r>
          </a:p>
          <a:p>
            <a:r>
              <a:t>2.采用节能建筑材料和构造，提高建筑保温隔热性能，减少能源消耗。</a:t>
            </a:r>
          </a:p>
          <a:p>
            <a:r>
              <a:t>3.建筑设计应考虑利用可再生能源，如太阳能、风能等，减少对化石燃料的依赖。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水资源管理与雨水利用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1.建筑设计应考虑雨水收集和利用系统，减少用水量和排水量。</a:t>
            </a:r>
          </a:p>
          <a:p>
            <a:r>
              <a:t>2.采用节水器具和设备，如节水马桶、低流量水龙头等，降低用水量。</a:t>
            </a:r>
          </a:p>
          <a:p>
            <a:r>
              <a:t>3.考虑利用非常规水资源，如中水回用、海水淡化等，提高水资源利用效率。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绿色建筑的设计原则与实践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1.建筑设计应保证室内空气质量，采用环保材料，避免甲醛等有害物质的释放。</a:t>
            </a:r>
          </a:p>
          <a:p>
            <a:r>
              <a:t>2.考虑采用自然通风和空气净化技术，提高室内空气质量。</a:t>
            </a:r>
          </a:p>
          <a:p>
            <a:r>
              <a:t>3.合理设计建筑布局和结构，减少噪音和振动对室内环境的影响。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建筑废弃物管理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1.建筑设计应考虑建筑废弃物减量化、资源化和无害化处理，减少对环境的影响。</a:t>
            </a:r>
          </a:p>
          <a:p>
            <a:r>
              <a:t>2.采用可循环利用的建筑材料和结构，提高资源利用效率。</a:t>
            </a:r>
          </a:p>
          <a:p>
            <a:r>
              <a:t>3.加强建筑施工过程中的废弃物管理，避免乱堆乱放和非法倾倒。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室内环境质量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绿色建筑的设计原则与实践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1.选择具有环保认证和可持续发展属性的建筑材料，避免使用含有有害物质的材料。</a:t>
            </a:r>
          </a:p>
          <a:p>
            <a:r>
              <a:t>2.优先考虑采用可再生、可循环利用的建筑材料，提高资源利用效率。</a:t>
            </a:r>
          </a:p>
          <a:p>
            <a:r>
              <a:t>3.在保证建筑质量和安全的前提下，尽量减少建筑材料的使用量，降低对环境的影响。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智能化技术应用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1.利用智能化技术，如物联网、传感器等，对建筑能源消耗、室内环境质量等进行实时监测和优化控制，提高建筑运营效率。</a:t>
            </a:r>
          </a:p>
          <a:p>
            <a:r>
              <a:t>2.通过智能化技术，实现建筑设备的自动化控制和智能化管理，提高建筑的可持续性。</a:t>
            </a:r>
          </a:p>
          <a:p>
            <a:r>
              <a:t>3.结合大数据和人工智能技术，对建筑数据进行分析和预测，为绿色建筑的设计和运行提供数据支持。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绿色建筑材料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租赁住宅的绿色化提升策略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绿色建筑与租赁可持续发展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租赁住宅的绿色化提升策略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绿色租赁住宅的能源效率提升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1.采用高效节能建筑系统：包括保温隔热材料、节能窗户、高效空调和供暖系统等，以降低能源消耗。</a:t>
            </a:r>
          </a:p>
          <a:p>
            <a:r>
              <a:t>2.提倡使用可再生能源：例如太阳能热水系统、太阳能发电等，减少对化石燃料的依赖。</a:t>
            </a:r>
          </a:p>
          <a:p>
            <a:r>
              <a:t>3.建立能源管理系统：对租赁住宅的能源消耗进行实时监控和优化。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绿色租赁住宅的室内环境质量优化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1.使用环保建材：避免使用含有害物质的建材，保证室内空气质量。</a:t>
            </a:r>
          </a:p>
          <a:p>
            <a:r>
              <a:t>2.加强通风设计：通过合理的设计，提高室内通风效果，降低空气污染。</a:t>
            </a:r>
          </a:p>
          <a:p>
            <a:r>
              <a:t>3.引入绿色植物：通过种植绿色植物，净化空气，提高室内环境质量。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租赁住宅的绿色化提升策略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绿色租赁住宅的水资源管理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1.安装节水器具：使用节水型卫生洁具和洗衣机等，降低用水量。</a:t>
            </a:r>
          </a:p>
          <a:p>
            <a:r>
              <a:t>2.推广雨水收集：通过收集雨水，用于灌溉植物和冲洗马桶等，减少自来水消耗。</a:t>
            </a:r>
          </a:p>
          <a:p>
            <a:r>
              <a:t>3.建立水循环系统：对生活污水进行处理和回用，提高水资源利用率。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绿色租赁住宅的废弃物管理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1.实行垃圾分类：对废弃物进行分类投放，便于回收和处理。</a:t>
            </a:r>
          </a:p>
          <a:p>
            <a:r>
              <a:t>2.提倡使用可重复使用的物品：例如环保袋、餐具等，减少一次性物品的使用。</a:t>
            </a:r>
          </a:p>
          <a:p>
            <a:r>
              <a:t>3.建立废弃物回收系统：对可回收废弃物进行回收再利用，减少资源浪费。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https://d.book118.com/268104016065006040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绿色建筑与租赁的概念与背景</vt:lpstr>
      <vt:lpstr> 绿色建筑与租赁的概念与背景</vt:lpstr>
      <vt:lpstr> 可持续发展对于建筑行业的重要性</vt:lpstr>
      <vt:lpstr> 可持续发展对于建筑行业的重要性</vt:lpstr>
      <vt:lpstr> 可持续发展对于建筑行业的重要性</vt:lpstr>
      <vt:lpstr> 可持续发展对于建筑行业的重要性</vt:lpstr>
      <vt:lpstr> 绿色建筑的设计原则与实践</vt:lpstr>
      <vt:lpstr> 绿色建筑的设计原则与实践</vt:lpstr>
      <vt:lpstr> 绿色建筑的设计原则与实践</vt:lpstr>
      <vt:lpstr> 绿色建筑的设计原则与实践</vt:lpstr>
      <vt:lpstr> 租赁住宅的绿色化提升策略</vt:lpstr>
      <vt:lpstr> 租赁住宅的绿色化提升策略</vt:lpstr>
      <vt:lpstr> 租赁住宅的绿色化提升策略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2024-09-18T23:26:19.007</cp:lastPrinted>
  <dcterms:created xsi:type="dcterms:W3CDTF">2024-09-18T15:26:19Z</dcterms:created>
  <dcterms:modified xsi:type="dcterms:W3CDTF">2024-09-18T15:26:21Z</dcterms:modified>
</cp:coreProperties>
</file>