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29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3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92987-D842-4CD7-893E-6060996C4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12D6B-62E4-4526-9E93-13470246D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50C67-8239-4FF4-9AC6-A6150C63A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1285D-1340-4A91-8193-1DE4828F4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68DF5-9C3D-400C-BFA7-9DDE49E2E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475218-37E0-44FF-86BC-03BDBE8CF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9AC140-1218-4EAD-A6FD-73E5AE21E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0223E-1CB1-494B-8E1C-E1A73665A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FF4AB9-281B-4DAB-82BE-8614FEA50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AA999-206A-45ED-BBEC-DAAAD3D9F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3B837-3ACD-45C7-ADCD-AAB452559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2024/1/17</a:t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/>
            <a:r>
              <a:rPr lang="zh-CN" altLang="en-US"/>
              <a:t>三级</a:t>
            </a:r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/>
            <a:r>
              <a:rPr lang="zh-CN" altLang="en-US"/>
              <a:t>五级</a:t>
            </a:r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280" r:id="rId2"/>
    <p:sldLayoutId id="2147489281" r:id="rId3"/>
    <p:sldLayoutId id="2147489282" r:id="rId4"/>
    <p:sldLayoutId id="2147489283" r:id="rId5"/>
    <p:sldLayoutId id="2147489284" r:id="rId6"/>
    <p:sldLayoutId id="2147489285" r:id="rId7"/>
    <p:sldLayoutId id="2147489286" r:id="rId8"/>
    <p:sldLayoutId id="2147489287" r:id="rId9"/>
    <p:sldLayoutId id="2147489288" r:id="rId10"/>
    <p:sldLayoutId id="2147489289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18" Type="http://schemas.openxmlformats.org/officeDocument/2006/relationships/tags" Target="../tags/tag107.xml" /><Relationship Id="rId19" Type="http://schemas.openxmlformats.org/officeDocument/2006/relationships/tags" Target="../tags/tag108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109.xml" /><Relationship Id="rId21" Type="http://schemas.openxmlformats.org/officeDocument/2006/relationships/tags" Target="../tags/tag110.xml" /><Relationship Id="rId22" Type="http://schemas.openxmlformats.org/officeDocument/2006/relationships/tags" Target="../tags/tag111.xml" /><Relationship Id="rId23" Type="http://schemas.openxmlformats.org/officeDocument/2006/relationships/tags" Target="../tags/tag112.xml" /><Relationship Id="rId24" Type="http://schemas.openxmlformats.org/officeDocument/2006/relationships/tags" Target="../tags/tag113.xml" /><Relationship Id="rId25" Type="http://schemas.openxmlformats.org/officeDocument/2006/relationships/tags" Target="../tags/tag114.xml" /><Relationship Id="rId26" Type="http://schemas.openxmlformats.org/officeDocument/2006/relationships/tags" Target="../tags/tag115.xml" /><Relationship Id="rId27" Type="http://schemas.openxmlformats.org/officeDocument/2006/relationships/tags" Target="../tags/tag116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0412310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班会目的</a:t>
            </a: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班会效果</a:t>
            </a: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班会内容</a:t>
            </a: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班会形式</a:t>
            </a: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</a:p>
        </p:txBody>
      </p:sp>
      <p:sp>
        <p:nvSpPr>
          <p:cNvPr id="10490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班会目的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引导学生认识和谐班级的重要性</a:t>
            </a:r>
          </a:p>
        </p:txBody>
      </p:sp>
      <p:sp>
        <p:nvSpPr>
          <p:cNvPr id="10490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什么是和谐班级：团结友爱、互相帮助、共同进步</a:t>
            </a:r>
          </a:p>
        </p:txBody>
      </p:sp>
      <p:sp>
        <p:nvSpPr>
          <p:cNvPr id="10490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和谐班级的好处：提高学习效率、增强集体荣誉感、培养良好的人际关系</a:t>
            </a:r>
          </a:p>
        </p:txBody>
      </p:sp>
      <p:sp>
        <p:nvSpPr>
          <p:cNvPr id="10490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如何建设和谐班级：尊重他人、遵守纪律、积极参与班级活动</a:t>
            </a:r>
          </a:p>
        </p:txBody>
      </p:sp>
      <p:sp>
        <p:nvSpPr>
          <p:cNvPr id="10490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班会的目的：让学生认识到和谐班级的重要性，并积极参与建设和谐班级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https://d.book118.com/268104123103006027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22</Paragraphs>
  <Slides>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1">
      <vt:lpstr>Arial</vt:lpstr>
      <vt:lpstr>Calibri</vt:lpstr>
      <vt:lpstr>微软雅黑</vt:lpstr>
      <vt:lpstr>Wingdings</vt:lpstr>
      <vt:lpstr>Calibri Light</vt:lpstr>
      <vt:lpstr>Office Theme</vt:lpstr>
      <vt:lpstr>目录</vt:lpstr>
      <vt:lpstr>单击添加章节标题</vt:lpstr>
      <vt:lpstr>班会目的</vt:lpstr>
      <vt:lpstr>引导学生认识和谐班级的重要性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2024-09-05T15:39:43.074</cp:lastPrinted>
  <dcterms:created xsi:type="dcterms:W3CDTF">2024-09-05T07:39:43Z</dcterms:created>
  <dcterms:modified xsi:type="dcterms:W3CDTF">2024-09-05T07:39:45Z</dcterms:modified>
</cp:coreProperties>
</file>