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740E0-2D80-43E4-84AB-A702E86DB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E50CB-31E2-4417-B7D9-DC4E23BD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6EEEA-8055-4560-81B0-D606D9788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F94DB-1341-4B91-9E57-7D283159F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BDA62-916E-4DD9-852E-1603A1195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05F0C-B71D-4CF9-9D50-BEC324FA6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A7527-D430-44ED-8C8E-358347E7C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B7935-0B13-4BB4-A80C-EEA14EA68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F2A76-E3A6-44A2-B075-51EE41637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45C3B-0E82-46BE-9F06-20FA567F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E2C0B-E7DD-433C-827A-A483F1199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5133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糖尿病保健与护理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糖尿病日常保健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糖尿病教育与预防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糖尿病患者的心理支持与关怀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糖尿病是一种常见的慢性代谢性疾病，由于胰岛素分泌不足或作用障碍导致血糖升高。根据病因和临床表现，糖尿病主要分为1型糖尿病、2型糖尿病、妊娠期糖尿病和其他特殊类型糖尿病。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障碍，导致血糖升高的一种慢性代谢性疾病。长期高血糖可引起多系统损害，导致眼、肾、神经、心血管等组织器官的病变。根据病因和临床表现，糖尿病主要分为1型糖尿病、2型糖尿病、妊娠期糖尿病和其他特殊类型糖尿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糖尿病的病因复杂多样，主要包括遗传因素、环境因素和自身免疫等。典型症状为多饮、多尿、多食和消瘦，但不同类型糖尿病的症状也有所不同。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。1型糖尿病主要与自身免疫有关，而2型糖尿病则与遗传和环境因素关系密切。典型症状为多饮、多尿、多食和消瘦，这些症状也被称为“三多一少”。然而，不同类型糖尿病的症状也有所不同，如妊娠期糖尿病可能出现视力模糊、疲劳等症状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总结词：糖尿病的诊断主要依据血糖水平检测，包括空腹血糖、餐后2小时血糖和糖化血红蛋白等指标。治疗方式包括饮食控制、运动锻炼、药物治疗和自我监测等。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的诊断主要依据血糖水平检测。根据世界卫生组织的标准，空腹血糖≥7.0mmol/L或餐后2小时血糖≥11.1mmol/L即可诊断为糖尿病。此外，糖化血红蛋白也是评估长期血糖控制的重要指标。治疗方式包括饮食控制、运动锻炼、药物治疗和自我监测等。饮食上应控制总热量摄入，适当增加膳食纤维的摄入。运动锻炼有助于提高胰岛素敏感性，减轻体重。药物治疗包括口服降糖药和注射胰岛素等。自我监测包括定期监测血糖、血压和血脂等指标，以及记录饮食和运动情况，有助于及时调整治疗方案和保持血糖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糖尿病日常保健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控制碳水化合物的摄入，选择低脂肪的蛋白质来源，多吃蔬菜、水果和全谷类食物。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保持低糖、低脂、高纤维的饮食习惯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餐后血糖的稳定对糖尿病患者至关重要，应避免摄入过多的糖分和淀粉类食物。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控制餐后血糖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建立规律的进食时间和量，避免因饥饿或暴饮暴食引起的血糖波动。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定时定量进食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避免食用过期、变质的食物，以防引起感染和并发症。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饮食保健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定期进行适量的有氧运动，如散步、慢跑、游泳等，有助于控制血糖和体重。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避免进行过于剧烈的运动，以免引起低血糖反应。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运动前应做好热身活动，运动后应适当休息，避免立即洗澡和进食。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运动前后的注意事项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如出现不适症状，应及时停止运动并就医。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关注运动时的身体反应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进行心理疏导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心理保健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积极面对疾病，保持乐观的心态，有助于缓解焦虑和抑郁情绪。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与家人、朋友和医生保持良好的沟通，寻求他们的支持和帮助。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如有需要，可寻求专业的心理疏导和治疗，以缓解心理压力。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通过培养兴趣爱好，分散注意力，缓解焦虑和压力。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糖尿病护理与监测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54" r="2105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糖尿病护理与监测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https://d.book118.com/268105133014006032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2024-09-09T08:22:30.004</cp:lastPrinted>
  <dcterms:created xsi:type="dcterms:W3CDTF">2024-09-09T00:22:30Z</dcterms:created>
  <dcterms:modified xsi:type="dcterms:W3CDTF">2024-09-09T00:22:31Z</dcterms:modified>
</cp:coreProperties>
</file>