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DFC1D-0443-4720-90C4-6F83BDEE2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3A318-F140-459F-9C62-B5C9DDE69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B49D2-3EC4-4A2A-A7E6-0C735D8FF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F470A-7E25-4006-940C-6854BB18B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1D3B36-072A-4595-B949-3D071EE99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1F183-90A5-4230-A7D8-AFD5FD1E2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5B719-4B5F-4CCF-A98D-CD8E4FC3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B6D20-D22D-4062-BC92-04C7EDBA2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98EC0-1071-4090-9969-B802CB617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2C284-9D11-401D-BEA4-6924EFAAE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98996-EB4E-4C73-B79C-2B34302ED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07117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肺炎治疗护理PPT\n## 1.小儿肺炎的基本概念与病因\n### 1.1小儿肺炎的定义与分类\n### 1.2小儿肺炎的病因及发病机制\n### 1.3小儿肺炎的临床症状与体征\n## 2.小儿肺炎的诊断与鉴别诊断\n### 2.1小儿肺炎的诊断标准与方法\n### 2.2小儿肺炎与相似疾病的鉴别诊断\n### 2.3小儿肺炎的影像学检查与实验室检查\n## 3.小儿肺炎的治疗原则与方法\n### 3.1小儿肺炎的治疗原则与目标\n### 3.2小儿肺炎的药物治疗与抗生素选择\n### 3.3小儿肺炎的液体疗法与营养支持\n## 4.小儿肺炎的护理措施与家庭护理\n### 4.1小儿肺炎的护理措施与并发症预防\n### 4.2小儿肺炎的呼吸道护理与舒适护理\n### 4.3小儿肺炎的家庭护理与家长教育\n## 5.小儿肺炎的预防与疫苗接种\n### 5.1小儿肺炎的预防措施与生活习惯\n### 5.2小儿肺炎的疫苗接种与免疫程序\n### 5.3小儿肺炎的预防复发与长期管理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小儿肺炎治疗护理PPT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小儿肺炎的基本概念与病因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小儿肺炎的定义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是一种常见的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儿童呼吸系统疾病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小儿肺炎的分类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根据病因分为：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根据病程分为：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根据严重程度分为：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小儿肺炎的定义与分类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：如流感病毒、腺病毒等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：如肺炎链球菌、金黄色葡萄球菌等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：如念珠菌、曲霉菌等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：如空气污染、过敏体质等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：通过飞沫、直接接触等途径感染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：感染后引起肺部炎症反应，导致肺泡壁充血、水肿、炎症细胞浸润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：炎症导致肺泡通气功能受损，出现呼吸困难、喘息等症状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小儿肺炎的病因及发病机制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：体温升高，可达38℃以上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：干咳或咳痰，痰液可为白色、黄色或绿色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：呼吸急促、喘息，严重时可出现鼻翼煽动、三凹征等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：精神不振，食欲减退，不愿活动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呼吸音异常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：肺部听诊可闻及湿啰音、哮鸣音等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心动过速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：心率增快，可达120次/分以上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肝脾肿大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：严重感染时可出现肝脾肿大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小儿肺炎的临床症状与体征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小儿肺炎的诊断与鉴别诊断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小儿肺炎的诊断标准与方法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根据病史、症状、体征及辅助检查进行诊断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符合以下三条之一即可诊断：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体温升高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：观察患儿精神状态、呼吸、心率等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：了解肺部炎症情况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：如血常规、C反应蛋白、痰液培养等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与支气管炎鉴别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支气管炎症状较轻，以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为主，无发热或发热不高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胸部X光检查无明显异常或仅表现为肺纹理增粗</a:t>
                </a:r>
                <a:endParaRPr/>
              </a:p>
            </p:txBody>
          </p:sp>
        </p:grpSp>
        <p:grpSp>
          <p:nvGrpSpPr>
            <p:cNvPr id="2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与哮喘鉴别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哮喘表现为反复发作的喘息，无发热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胸部X光检查正常，过敏原检测阳性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与肺结核鉴别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肺结核表现为持续低热、盗汗、乏力等症状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胸部X光检查表现为肺上野或肺下野的片状阴影</a:t>
                </a:r>
                <a:endParaRPr/>
              </a:p>
            </p:txBody>
          </p:sp>
        </p:grpSp>
      </p:grpSp>
      <p:pic>
        <p:nvPicPr>
          <p:cNvPr id="2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小儿肺炎与相似疾病的鉴别诊断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：了解肺部炎症情况，表现为片状、斑片状阴影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胸部CT检查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：更清晰地显示肺部炎症，对于重症肺炎或诊断不明确的患儿可行CT检查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：了解白细胞计数、中性粒细胞比例等，判断感染类型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C反应蛋白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：了解炎症反应程度，有助于判断病情严重程度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痰液培养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：了解病原体类型，指导抗生素治疗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小儿肺炎的影像学检查与实验室检查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小儿肺炎的治疗原则与方法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小儿肺炎的治疗原则与目标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：抗病毒、抗细菌、抗真菌等治疗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：缓解发热、咳嗽、呼吸困难等症状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：保证充足的水分、营养及休息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缓解症状，减轻炎症反应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恢复肺部功能，改善呼吸困难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防止并发症，促进康复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https://d.book118.com/268107117005006036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小儿肺炎治疗护理PPT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2024-09-15T02:28:05.296</cp:lastPrinted>
  <dcterms:created xsi:type="dcterms:W3CDTF">2024-09-14T18:28:05Z</dcterms:created>
  <dcterms:modified xsi:type="dcterms:W3CDTF">2024-09-14T18:28:07Z</dcterms:modified>
</cp:coreProperties>
</file>