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01400-252E-474B-BC02-5653F1A7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D6131-D325-4F57-9308-8D734B16F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E8E3A-7934-484F-9B9C-AB64A401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356CC-5EBF-49F1-878D-BA619F06D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D56A4-4F5F-40D6-BD1E-11AC9341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5E897-EC1B-4E65-A75C-0FAAC9B5C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600E8-7B76-4744-8C8F-95B2476C3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E5DE8-FA2C-4B54-A739-7EAA2BABD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601A2-031D-4474-BF8A-BFFE7762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62AFE-2DE0-4D76-8ABA-29982950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8EFD2-C47D-42CC-A348-9DA38A18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0065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发热机制与措施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发热是指体温高于正常范围（37.5℃）的病理生理状态，是人体对致病因子的一种全身性反应。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根据病因学分类，发热可分为感染性发热和非感染性发热。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55" b="985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感染性发热是指由细菌、病毒、真菌、支原体等感染引起的发热；非感染性发热则是由非感染因素引起的发热，如自身免疫性疾病、过敏反应、肿瘤等。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33" b="76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物理机制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发热时，人体通过调节体温中枢，使下丘脑前部产热中枢活动增强，引起皮肤血管扩张、血流加快、代谢率增高，以增加热量产生。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同时，下丘脑后部血管收缩活动增强，皮肤温度升高，散热减少，使体温维持在较高水平。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在发热过程中，细胞因子如白细胞介素-1（IL-1）、肿瘤坏死因子（TNF）和干扰素（IFN）等炎症因子释放，刺激下丘脑体温调节中枢，导致发热。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此外，前列腺素E2（PGE2）作为一种重要的化学介质，可作用于下丘脑体温调节中枢，通过促进或抑制神经元放电来调节体温。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在生物机制方面，发热通常与感染因素作用于机体后引起的免疫反应有关。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当病原体侵入人体后，可刺激免疫系统产生多种细胞因子和炎症介质，如IL-1、IL-6、TNF等，这些介质可作用于下丘脑体温调节中枢引起发热。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此外，病原体本身也可直接作用于下丘脑体温调节中枢，如单纯疱疹病毒可直接侵袭下丘脑前部室周器导致发热。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66" b="196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99" r="1779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生物机制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发热激活身体的免疫系统，提高身体的抵抗力，有助于抵抗感染。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细胞代谢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血管系统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发热促进细胞代谢，增加白细胞的活动和吞噬能力，有助于清除感染和坏死组织。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发热导致血管扩张和血流加速，有助于散热和维持体温稳定。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对机体的影响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发热增加心脏负担，可能导致心功能不全或心肌炎等并发症。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292" b="5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心脏和循环系统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发热可能导致呼吸急促和呼吸困难，影响肺功能。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发热可能导致食欲减退和消化不良，影响营养吸收和肠道功能。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对器官的影响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发热可能导致体温升高和失衡，影响身体的温度调节机制。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发热可能导致水分流失和脱水，影响身体的水分平衡。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水分代谢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发热可能导致电解质失衡，如低钾、低钠等，影响身体的正常生理功能。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电解质平衡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对生理功能的影响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发热的预防与控制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保持健康的生活方式，包括充足的睡眠、适当的运动和均衡的饮食，有助于增强身体免疫力。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经常洗手，避免用手触摸口鼻眼等部位，保持生活和工作环境清洁。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接种针对特定病原体的疫苗，可以预防感染和发热的发生。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https://d.book118.com/268110065002006043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2024-09-22T08:40:43.046</cp:lastPrinted>
  <dcterms:created xsi:type="dcterms:W3CDTF">2024-09-22T00:40:43Z</dcterms:created>
  <dcterms:modified xsi:type="dcterms:W3CDTF">2024-09-22T00:40:44Z</dcterms:modified>
</cp:coreProperties>
</file>