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AF1B9-0A78-42DB-854A-456843692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6EBC3-D491-4812-A227-F8A1D46E9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4A479-63F7-41B8-B005-365AFA957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7C4EED-9D33-4CCE-B9DA-6A71EF901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294879-1CC4-4386-819D-7677BB10F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96D109-E4F8-4B66-8ECE-1D32A0611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D1DF7E-3A17-4C62-8905-7BC7D6515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CDD83F-EA63-4440-A970-1A248B9CD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84420-5579-4E89-8096-3D7DB36FB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C4965-1009-4153-8D1E-7D2C64061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0447E-6DDC-4A82-B96A-DED7334A7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10110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压床的预防和护理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压床的基本知识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压床的预防措施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压床的护理方法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压床患者的日常护理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压床的预防和护理注意事项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压床的基本知识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压床的定义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压床可能导致皮肤受压、血液循环不畅，引发褥疮等并发症。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压床是指由于各种原因导致的长期卧床不起，无法自行移动或翻身的现象。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短期压床（数小时至数天）、长期压床（数周至数月）和长期卧床（数月至数年）。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根据持续时间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原发性压床（由于疾病或意外导致无法移动）、继发性压床（由于治疗或康复需要而限制移动）。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压床的分类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神经系统疾病、肌肉骨骼疾病、老年痴呆等导致患者无法自主移动。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手术、固定、牵引等治疗措施限制患者移动。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康复训练不足或过度依赖康复器械，导致患者无法自主移动。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压床的成因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压床的预防措施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1405" r="11405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压床的预防措施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压床的护理方法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是压床护理的一种常见方法，主要用于缓解疼痛和消炎。常用的药物包括非甾体消炎药、糖皮质激素和局部麻醉药等。这些药物可以通过口服、外用或注射的方式给予，具体使用方法应根据患者的具体情况和医生的建议来确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药物治疗应遵循适量、规范的原则，避免滥用药物或不当使用药物，以免产生副作用或药物依赖。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https://d.book118.com/268110110073006026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2024-09-03T22:01:29.487</cp:lastPrinted>
  <dcterms:created xsi:type="dcterms:W3CDTF">2024-09-03T14:01:29Z</dcterms:created>
  <dcterms:modified xsi:type="dcterms:W3CDTF">2024-09-03T14:01:31Z</dcterms:modified>
</cp:coreProperties>
</file>