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96FA1-91B5-49B1-AA70-45B0055E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8F94E-215A-4735-9F5C-C05E8DF7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2A7AC-4A46-41DE-9B2C-7FBAD430C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3E5AA-DB54-48F1-BA6A-7A5EF22E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361A9-0A76-4FB5-A814-B4CFEBEA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F3413-ECE7-48D6-A902-636740BB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CFBFF-7611-4854-BE30-367415A4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54E44-3813-4D4F-B515-70D417FE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0D155-FDDC-42E4-A662-C13F84D6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32F0-63A5-4269-8E2A-B7BDD69A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9A8F3-42A5-4503-9AF1-FBFBCBE0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105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景区合作机构与政府关系计划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景区合作机构概述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政府关系策略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合作机构与政府关系实施计划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合作机构与政府关系的风险管理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合作机构与政府关系的优化建议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通过建立合作关系，景区可以获得政府机构的支持和资源，推动景区的发展和提升。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促进景区与政府机构之间的合作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景区和政府机构各自拥有独特的资源和优势，通过合作可以实现资源共享和互利共赢，促进双方共同发展。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实现资源共享和互利共赢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与政府机构的合作可以提升景区的形象和知名度，增强游客对景区的信任度和好感度。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提升景区形象和知名度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获得政策支持和资金扶持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政府机构可以给予景区政策上的支持和资金上的扶持，帮助景区解决发展中遇到的问题和困难。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加强监管和规范管理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政府机构可以加强对景区的监管和规范管理，保障游客的权益和安全，提升景区的服务质量和水平。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推动产业发展和区域经济增长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景区的发展可以带动相关产业的发展，促进区域经济的增长和繁荣，政府机构可以通过与景区的合作来推动产业发展和区域经济增长。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合作机构与政府关系的重要性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景区合作机构概述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旅游局/旅游委员会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环保机构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旅游协会/商会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合作机构的类型与职责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负责制定和执行旅游政策，推动旅游业发展，提供指导和支持。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负责环境监测和保护工作，确保景区生态环境得到有效保护。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负责文物保护和管理工作，确保景区内的文物得到妥善保护。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代表旅游业界利益，促进业界合作和交流，提升整体竞争力。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合作机构参与旅游政策的制定和执行，为景区发展提供政策保障。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政策制定和执行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资源整合和共享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宣传和推广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合作机构之间实现资源整合和共享，提高资源利用效率，促进景区发展。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合作机构对景区进行监督和管理，确保景区运营符合法律法规和政策要求。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合作机构通过宣传和推广活动，提高景区知名度和美誉度，吸引更多游客前来游览。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合作机构在景区发展中的作用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政府关系策略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深入研究国家和地方政府颁布的相关政策法规，包括旅游、环保、规划、土地等方面的政策，确保景区合作机构的业务和发展策略与政策方向保持一致。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及时关注政策动态，对可能对景区合作机构产生影响的政策变化进行预警和分析，并提出应对策略。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通过专业机构或专家咨询，对复杂政策进行解读和指导，确保景区合作机构在业务运营中不违反政策法规，降低政策风险。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732" r="11732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政府政策与法规的解读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积极与各级政府相关部门建立联系，包括旅游、环保、规划、土地等部门，了解政府工作重点和需求，寻求合作机会。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定期向政府相关部门汇报景区合作机构的工作进展和成果，加强与政府的沟通和信任。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参与政府组织的活动或会议，积极宣传景区合作机构的业务和发展方向，提高知名度和影响力。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与政府相关部门合作开展旅游项目或活动，共同推动地区旅游业的发展，实现共赢。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争取政府提供的优惠政策和扶持措施，如税收优惠、贷款支持、项目补贴等，降低景区合作机构的运营成本。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利用政府提供的公共服务平台和资源，如旅游推广平台、基础设施建设等，提升景区合作机构的服务品质和竞争力。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政府资源获取与利用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https://d.book118.com/268111055030006035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2024-09-13T22:04:26.414</cp:lastPrinted>
  <dcterms:created xsi:type="dcterms:W3CDTF">2024-09-13T14:04:26Z</dcterms:created>
  <dcterms:modified xsi:type="dcterms:W3CDTF">2024-09-13T14:04:28Z</dcterms:modified>
</cp:coreProperties>
</file>