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0B7040-60DA-4654-AF57-FEC8F8307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B13EB3-9C39-4D63-BEC2-A92551C65B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6893C9-DE35-4900-8AE9-655060736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A97A5E-1A00-4165-B1E3-C10752E13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38FF4F-9C5B-4FCE-981C-00B1A619E63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D8013B-BEC7-40E9-83CE-0781AA1009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48A600-7B76-4824-82D7-D7EB6711D6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33CA1F-5510-4735-8123-EA38CB4D0B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7A5C27-26B7-4104-ADA7-09AA65711F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C5205A-8C4E-4B22-90B2-F242C6951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446A4B-FEB1-4003-80E2-05A1CF317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11074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黄金期货交易的风险及防范课件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黄金期货交易概述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黄金期货交易的风险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黄金期货交易风险的防范措施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黄金期货交易的风险管理工具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案例分析：黄金期货交易的风险与防范实践</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黄金期货交易概述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黄金期货是一种以黄金为标的物的金融衍生品，具有高杠杆、高风险、高收益的特点。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金期货是以实物黄金为标的物的期货合约，可以在交易所进行买卖。由于黄金期货具有高杠杆效应，投资者只需要支付一定比例的保证金就可以买入或卖出大量的黄金期货合约。因此，黄金期货交易具有高风险、高收益的特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黄金期货的定义与特点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黄金期货市场的参与者主要包括个人投资者、机构投资者和套期保值企业等。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个人投资者和机构投资者是黄金期货市场的主要参与者，他们通过买卖黄金期货合约来获取收益或对冲风险。此外，一些套期保值企业也会参与黄金期货交易，以降低生产经营成本和稳定收益。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黄金期货市场的参与者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黄金期货交易的流程包括开户、下达交易指令、撮合成交、清算和交割等步骤。</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进行黄金期货交易前，投资者需要选择一家合适的期货经纪公司进行开户。开户成功后，投资者可以下达交易指令，包括买入或卖出黄金期货合约的数量和价格。经纪公司会将这些指令提交到交易所进行撮合成交。成交后，投资者需要按照规定进行清算和交割，完成整个交易过程。</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黄金期货交易的流程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黄金期货交易的风险</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812" r="278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05" r="306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75" r="309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黄金价格受全球经济形势、货币政策、地缘政治等多种因素影响，存在较大的波动性，投资者面临亏损的风险。</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价格波动风险</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黄金期货交易采用杠杆机制，放大了投资者的盈利和亏损，可能导致投资者损失超过其投资本金。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杠杆风险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在某些情况下，黄金期货交易的成交量可能较小，导致投资者难以平仓或以期望的价格平仓。</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在市场波动剧烈或极端情况下，可能出现流动性枯竭的情况，投资者可能无法及时平仓或以期望的价格平仓。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流动性风险</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流动性枯竭风险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交易量不足风险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投资者在交易过程中可能面临因系统故障、网络问题等技术原因导致的交易失败或延迟的风险。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技术风险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投资者在交易过程中可能因操作失误导致下单错误、平仓错误等，从而产生亏损的风险。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操作失误风险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法律与合规风险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法规变更风险</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相关法律法规可能发生变化，投资者需要关注并遵守相关规定，否则可能面临被处罚或禁止交易的风险。</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信息披露风险</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黄金期货市场可能存在信息披露不充分或不及时的情况，投资者需要自行了解相关信息，否则可能面临投资亏损的风险。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https://d.book118.com/268111074076006043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2024-09-23T05:04:03.455</cp:lastPrinted>
  <dcterms:created xsi:type="dcterms:W3CDTF">2024-09-22T21:04:03Z</dcterms:created>
  <dcterms:modified xsi:type="dcterms:W3CDTF">2024-09-22T21:04:05Z</dcterms:modified>
</cp:coreProperties>
</file>